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5" r:id="rId2"/>
  </p:sldMasterIdLst>
  <p:notesMasterIdLst>
    <p:notesMasterId r:id="rId38"/>
  </p:notesMasterIdLst>
  <p:sldIdLst>
    <p:sldId id="256" r:id="rId3"/>
    <p:sldId id="275" r:id="rId4"/>
    <p:sldId id="290" r:id="rId5"/>
    <p:sldId id="295" r:id="rId6"/>
    <p:sldId id="298" r:id="rId7"/>
    <p:sldId id="259" r:id="rId8"/>
    <p:sldId id="296" r:id="rId9"/>
    <p:sldId id="297" r:id="rId10"/>
    <p:sldId id="299" r:id="rId11"/>
    <p:sldId id="300" r:id="rId12"/>
    <p:sldId id="288" r:id="rId13"/>
    <p:sldId id="301" r:id="rId14"/>
    <p:sldId id="302" r:id="rId15"/>
    <p:sldId id="292" r:id="rId16"/>
    <p:sldId id="303" r:id="rId17"/>
    <p:sldId id="304" r:id="rId18"/>
    <p:sldId id="322" r:id="rId19"/>
    <p:sldId id="293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27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6" autoAdjust="0"/>
    <p:restoredTop sz="96362" autoAdjust="0"/>
  </p:normalViewPr>
  <p:slideViewPr>
    <p:cSldViewPr snapToGrid="0">
      <p:cViewPr>
        <p:scale>
          <a:sx n="100" d="100"/>
          <a:sy n="100" d="100"/>
        </p:scale>
        <p:origin x="92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9BBF2-63A9-4419-BF7C-260B59CE930F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D5533-BA1F-4933-9D9E-E938C28B0C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0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19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40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Notes:</a:t>
            </a:r>
          </a:p>
          <a:p>
            <a:r>
              <a:rPr lang="en-US" b="0" dirty="0" smtClean="0"/>
              <a:t>http://kernelnewbies.org/UpstreamMerge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 smtClean="0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20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0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21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0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 smtClean="0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22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218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23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308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24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0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25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79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26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4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 smtClean="0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27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65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 smtClean="0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28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39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 smtClean="0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29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19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30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74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31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43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32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8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33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8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A579D-3553-4F33-9067-7E7231905C3B}" type="slidenum">
              <a:rPr lang="en-US">
                <a:solidFill>
                  <a:schemeClr val="accent4">
                    <a:lumMod val="85000"/>
                    <a:lumOff val="15000"/>
                  </a:schemeClr>
                </a:solidFill>
              </a:rPr>
              <a:pPr/>
              <a:t>34</a:t>
            </a:fld>
            <a:endParaRPr lang="en-US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09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02_Ma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Placeholder 89"/>
          <p:cNvSpPr>
            <a:spLocks noGrp="1"/>
          </p:cNvSpPr>
          <p:nvPr>
            <p:ph type="body" sz="quarter" idx="12"/>
          </p:nvPr>
        </p:nvSpPr>
        <p:spPr>
          <a:xfrm>
            <a:off x="431372" y="2817334"/>
            <a:ext cx="6235749" cy="1129411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FontTx/>
              <a:buNone/>
              <a:defRPr sz="1500" b="0" cap="all" spc="-45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175022" indent="0">
              <a:buFontTx/>
              <a:buNone/>
              <a:defRPr/>
            </a:lvl2pPr>
            <a:lvl3pPr marL="301229" indent="0">
              <a:buFontTx/>
              <a:buNone/>
              <a:defRPr/>
            </a:lvl3pPr>
            <a:lvl4pPr marL="427434" indent="0">
              <a:buFontTx/>
              <a:buNone/>
              <a:defRPr/>
            </a:lvl4pPr>
            <a:lvl5pPr marL="55959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183"/>
          <p:cNvSpPr>
            <a:spLocks noGrp="1" noChangeArrowheads="1"/>
          </p:cNvSpPr>
          <p:nvPr>
            <p:ph type="subTitle" idx="1" hasCustomPrompt="1"/>
          </p:nvPr>
        </p:nvSpPr>
        <p:spPr bwMode="blackWhite">
          <a:xfrm>
            <a:off x="6730573" y="2042632"/>
            <a:ext cx="4462361" cy="992668"/>
          </a:xfrm>
          <a:prstGeom prst="rect">
            <a:avLst/>
          </a:prstGeom>
          <a:ln w="25400" algn="ctr"/>
          <a:effectLst/>
        </p:spPr>
        <p:txBody>
          <a:bodyPr tIns="0" bIns="91440" anchor="t">
            <a:noAutofit/>
          </a:bodyPr>
          <a:lstStyle>
            <a:lvl1pPr marL="0" indent="0" algn="l" rtl="0" fontAlgn="base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Tx/>
              <a:buFont typeface="Arial" charset="0"/>
              <a:buNone/>
              <a:defRPr lang="en-US" sz="1800" b="1" kern="1200" cap="all" spc="-45" baseline="0" dirty="0" smtClean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182"/>
          <p:cNvSpPr>
            <a:spLocks noGrp="1" noChangeArrowheads="1"/>
          </p:cNvSpPr>
          <p:nvPr>
            <p:ph type="ctrTitle" hasCustomPrompt="1"/>
          </p:nvPr>
        </p:nvSpPr>
        <p:spPr bwMode="blackWhite">
          <a:xfrm>
            <a:off x="431372" y="1052032"/>
            <a:ext cx="6235749" cy="1716568"/>
          </a:xfrm>
          <a:ln w="25400"/>
          <a:effectLst/>
        </p:spPr>
        <p:txBody>
          <a:bodyPr tIns="91440" bIns="91440" anchor="t"/>
          <a:lstStyle>
            <a:lvl1pPr algn="l">
              <a:lnSpc>
                <a:spcPct val="100000"/>
              </a:lnSpc>
              <a:spcBef>
                <a:spcPct val="25000"/>
              </a:spcBef>
              <a:defRPr lang="en-US" sz="2600" b="1" kern="1200" cap="all" spc="-45" baseline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Title Goes Here</a:t>
            </a:r>
            <a:br>
              <a:rPr lang="en-US" dirty="0" smtClean="0"/>
            </a:br>
            <a:r>
              <a:rPr lang="en-US" dirty="0" smtClean="0"/>
              <a:t>Second Line Optional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45089" y="6298064"/>
            <a:ext cx="4685831" cy="308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975" b="0" i="0" cap="all" baseline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EXTERNAL USE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" y="4217216"/>
            <a:ext cx="12186303" cy="80724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409538" y="6036339"/>
            <a:ext cx="5325263" cy="512367"/>
            <a:chOff x="7003917" y="-725488"/>
            <a:chExt cx="10382383" cy="1331913"/>
          </a:xfrm>
        </p:grpSpPr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10345738" y="-725488"/>
              <a:ext cx="28575" cy="1331913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17357725" y="-725488"/>
              <a:ext cx="28575" cy="1331913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10807700" y="-511175"/>
              <a:ext cx="250825" cy="395288"/>
            </a:xfrm>
            <a:custGeom>
              <a:avLst/>
              <a:gdLst>
                <a:gd name="T0" fmla="*/ 88 w 158"/>
                <a:gd name="T1" fmla="*/ 0 h 249"/>
                <a:gd name="T2" fmla="*/ 114 w 158"/>
                <a:gd name="T3" fmla="*/ 2 h 249"/>
                <a:gd name="T4" fmla="*/ 137 w 158"/>
                <a:gd name="T5" fmla="*/ 9 h 249"/>
                <a:gd name="T6" fmla="*/ 156 w 158"/>
                <a:gd name="T7" fmla="*/ 26 h 249"/>
                <a:gd name="T8" fmla="*/ 130 w 158"/>
                <a:gd name="T9" fmla="*/ 51 h 249"/>
                <a:gd name="T10" fmla="*/ 114 w 158"/>
                <a:gd name="T11" fmla="*/ 35 h 249"/>
                <a:gd name="T12" fmla="*/ 88 w 158"/>
                <a:gd name="T13" fmla="*/ 30 h 249"/>
                <a:gd name="T14" fmla="*/ 65 w 158"/>
                <a:gd name="T15" fmla="*/ 33 h 249"/>
                <a:gd name="T16" fmla="*/ 51 w 158"/>
                <a:gd name="T17" fmla="*/ 42 h 249"/>
                <a:gd name="T18" fmla="*/ 44 w 158"/>
                <a:gd name="T19" fmla="*/ 54 h 249"/>
                <a:gd name="T20" fmla="*/ 41 w 158"/>
                <a:gd name="T21" fmla="*/ 65 h 249"/>
                <a:gd name="T22" fmla="*/ 46 w 158"/>
                <a:gd name="T23" fmla="*/ 84 h 249"/>
                <a:gd name="T24" fmla="*/ 55 w 158"/>
                <a:gd name="T25" fmla="*/ 93 h 249"/>
                <a:gd name="T26" fmla="*/ 72 w 158"/>
                <a:gd name="T27" fmla="*/ 103 h 249"/>
                <a:gd name="T28" fmla="*/ 90 w 158"/>
                <a:gd name="T29" fmla="*/ 110 h 249"/>
                <a:gd name="T30" fmla="*/ 109 w 158"/>
                <a:gd name="T31" fmla="*/ 114 h 249"/>
                <a:gd name="T32" fmla="*/ 128 w 158"/>
                <a:gd name="T33" fmla="*/ 124 h 249"/>
                <a:gd name="T34" fmla="*/ 144 w 158"/>
                <a:gd name="T35" fmla="*/ 135 h 249"/>
                <a:gd name="T36" fmla="*/ 156 w 158"/>
                <a:gd name="T37" fmla="*/ 151 h 249"/>
                <a:gd name="T38" fmla="*/ 158 w 158"/>
                <a:gd name="T39" fmla="*/ 177 h 249"/>
                <a:gd name="T40" fmla="*/ 156 w 158"/>
                <a:gd name="T41" fmla="*/ 203 h 249"/>
                <a:gd name="T42" fmla="*/ 144 w 158"/>
                <a:gd name="T43" fmla="*/ 221 h 249"/>
                <a:gd name="T44" fmla="*/ 125 w 158"/>
                <a:gd name="T45" fmla="*/ 238 h 249"/>
                <a:gd name="T46" fmla="*/ 102 w 158"/>
                <a:gd name="T47" fmla="*/ 247 h 249"/>
                <a:gd name="T48" fmla="*/ 76 w 158"/>
                <a:gd name="T49" fmla="*/ 249 h 249"/>
                <a:gd name="T50" fmla="*/ 46 w 158"/>
                <a:gd name="T51" fmla="*/ 247 h 249"/>
                <a:gd name="T52" fmla="*/ 21 w 158"/>
                <a:gd name="T53" fmla="*/ 235 h 249"/>
                <a:gd name="T54" fmla="*/ 0 w 158"/>
                <a:gd name="T55" fmla="*/ 217 h 249"/>
                <a:gd name="T56" fmla="*/ 28 w 158"/>
                <a:gd name="T57" fmla="*/ 193 h 249"/>
                <a:gd name="T58" fmla="*/ 41 w 158"/>
                <a:gd name="T59" fmla="*/ 210 h 249"/>
                <a:gd name="T60" fmla="*/ 58 w 158"/>
                <a:gd name="T61" fmla="*/ 217 h 249"/>
                <a:gd name="T62" fmla="*/ 76 w 158"/>
                <a:gd name="T63" fmla="*/ 219 h 249"/>
                <a:gd name="T64" fmla="*/ 93 w 158"/>
                <a:gd name="T65" fmla="*/ 217 h 249"/>
                <a:gd name="T66" fmla="*/ 109 w 158"/>
                <a:gd name="T67" fmla="*/ 210 h 249"/>
                <a:gd name="T68" fmla="*/ 121 w 158"/>
                <a:gd name="T69" fmla="*/ 198 h 249"/>
                <a:gd name="T70" fmla="*/ 125 w 158"/>
                <a:gd name="T71" fmla="*/ 179 h 249"/>
                <a:gd name="T72" fmla="*/ 121 w 158"/>
                <a:gd name="T73" fmla="*/ 165 h 249"/>
                <a:gd name="T74" fmla="*/ 109 w 158"/>
                <a:gd name="T75" fmla="*/ 154 h 249"/>
                <a:gd name="T76" fmla="*/ 95 w 158"/>
                <a:gd name="T77" fmla="*/ 147 h 249"/>
                <a:gd name="T78" fmla="*/ 76 w 158"/>
                <a:gd name="T79" fmla="*/ 140 h 249"/>
                <a:gd name="T80" fmla="*/ 55 w 158"/>
                <a:gd name="T81" fmla="*/ 133 h 249"/>
                <a:gd name="T82" fmla="*/ 37 w 158"/>
                <a:gd name="T83" fmla="*/ 126 h 249"/>
                <a:gd name="T84" fmla="*/ 23 w 158"/>
                <a:gd name="T85" fmla="*/ 112 h 249"/>
                <a:gd name="T86" fmla="*/ 11 w 158"/>
                <a:gd name="T87" fmla="*/ 93 h 249"/>
                <a:gd name="T88" fmla="*/ 7 w 158"/>
                <a:gd name="T89" fmla="*/ 65 h 249"/>
                <a:gd name="T90" fmla="*/ 9 w 158"/>
                <a:gd name="T91" fmla="*/ 49 h 249"/>
                <a:gd name="T92" fmla="*/ 18 w 158"/>
                <a:gd name="T93" fmla="*/ 30 h 249"/>
                <a:gd name="T94" fmla="*/ 35 w 158"/>
                <a:gd name="T95" fmla="*/ 14 h 249"/>
                <a:gd name="T96" fmla="*/ 58 w 158"/>
                <a:gd name="T97" fmla="*/ 2 h 249"/>
                <a:gd name="T98" fmla="*/ 88 w 158"/>
                <a:gd name="T9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249">
                  <a:moveTo>
                    <a:pt x="88" y="0"/>
                  </a:moveTo>
                  <a:lnTo>
                    <a:pt x="114" y="2"/>
                  </a:lnTo>
                  <a:lnTo>
                    <a:pt x="137" y="9"/>
                  </a:lnTo>
                  <a:lnTo>
                    <a:pt x="156" y="26"/>
                  </a:lnTo>
                  <a:lnTo>
                    <a:pt x="130" y="51"/>
                  </a:lnTo>
                  <a:lnTo>
                    <a:pt x="114" y="35"/>
                  </a:lnTo>
                  <a:lnTo>
                    <a:pt x="88" y="30"/>
                  </a:lnTo>
                  <a:lnTo>
                    <a:pt x="65" y="33"/>
                  </a:lnTo>
                  <a:lnTo>
                    <a:pt x="51" y="42"/>
                  </a:lnTo>
                  <a:lnTo>
                    <a:pt x="44" y="54"/>
                  </a:lnTo>
                  <a:lnTo>
                    <a:pt x="41" y="65"/>
                  </a:lnTo>
                  <a:lnTo>
                    <a:pt x="46" y="84"/>
                  </a:lnTo>
                  <a:lnTo>
                    <a:pt x="55" y="93"/>
                  </a:lnTo>
                  <a:lnTo>
                    <a:pt x="72" y="103"/>
                  </a:lnTo>
                  <a:lnTo>
                    <a:pt x="90" y="110"/>
                  </a:lnTo>
                  <a:lnTo>
                    <a:pt x="109" y="114"/>
                  </a:lnTo>
                  <a:lnTo>
                    <a:pt x="128" y="124"/>
                  </a:lnTo>
                  <a:lnTo>
                    <a:pt x="144" y="135"/>
                  </a:lnTo>
                  <a:lnTo>
                    <a:pt x="156" y="151"/>
                  </a:lnTo>
                  <a:lnTo>
                    <a:pt x="158" y="177"/>
                  </a:lnTo>
                  <a:lnTo>
                    <a:pt x="156" y="203"/>
                  </a:lnTo>
                  <a:lnTo>
                    <a:pt x="144" y="221"/>
                  </a:lnTo>
                  <a:lnTo>
                    <a:pt x="125" y="238"/>
                  </a:lnTo>
                  <a:lnTo>
                    <a:pt x="102" y="247"/>
                  </a:lnTo>
                  <a:lnTo>
                    <a:pt x="76" y="249"/>
                  </a:lnTo>
                  <a:lnTo>
                    <a:pt x="46" y="247"/>
                  </a:lnTo>
                  <a:lnTo>
                    <a:pt x="21" y="235"/>
                  </a:lnTo>
                  <a:lnTo>
                    <a:pt x="0" y="217"/>
                  </a:lnTo>
                  <a:lnTo>
                    <a:pt x="28" y="193"/>
                  </a:lnTo>
                  <a:lnTo>
                    <a:pt x="41" y="210"/>
                  </a:lnTo>
                  <a:lnTo>
                    <a:pt x="58" y="217"/>
                  </a:lnTo>
                  <a:lnTo>
                    <a:pt x="76" y="219"/>
                  </a:lnTo>
                  <a:lnTo>
                    <a:pt x="93" y="217"/>
                  </a:lnTo>
                  <a:lnTo>
                    <a:pt x="109" y="210"/>
                  </a:lnTo>
                  <a:lnTo>
                    <a:pt x="121" y="198"/>
                  </a:lnTo>
                  <a:lnTo>
                    <a:pt x="125" y="179"/>
                  </a:lnTo>
                  <a:lnTo>
                    <a:pt x="121" y="165"/>
                  </a:lnTo>
                  <a:lnTo>
                    <a:pt x="109" y="154"/>
                  </a:lnTo>
                  <a:lnTo>
                    <a:pt x="95" y="147"/>
                  </a:lnTo>
                  <a:lnTo>
                    <a:pt x="76" y="140"/>
                  </a:lnTo>
                  <a:lnTo>
                    <a:pt x="55" y="133"/>
                  </a:lnTo>
                  <a:lnTo>
                    <a:pt x="37" y="126"/>
                  </a:lnTo>
                  <a:lnTo>
                    <a:pt x="23" y="112"/>
                  </a:lnTo>
                  <a:lnTo>
                    <a:pt x="11" y="93"/>
                  </a:lnTo>
                  <a:lnTo>
                    <a:pt x="7" y="65"/>
                  </a:lnTo>
                  <a:lnTo>
                    <a:pt x="9" y="49"/>
                  </a:lnTo>
                  <a:lnTo>
                    <a:pt x="18" y="30"/>
                  </a:lnTo>
                  <a:lnTo>
                    <a:pt x="35" y="14"/>
                  </a:lnTo>
                  <a:lnTo>
                    <a:pt x="58" y="2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auto">
            <a:xfrm>
              <a:off x="11136313" y="-503238"/>
              <a:ext cx="254000" cy="381000"/>
            </a:xfrm>
            <a:custGeom>
              <a:avLst/>
              <a:gdLst>
                <a:gd name="T0" fmla="*/ 0 w 160"/>
                <a:gd name="T1" fmla="*/ 0 h 240"/>
                <a:gd name="T2" fmla="*/ 153 w 160"/>
                <a:gd name="T3" fmla="*/ 0 h 240"/>
                <a:gd name="T4" fmla="*/ 153 w 160"/>
                <a:gd name="T5" fmla="*/ 30 h 240"/>
                <a:gd name="T6" fmla="*/ 32 w 160"/>
                <a:gd name="T7" fmla="*/ 30 h 240"/>
                <a:gd name="T8" fmla="*/ 32 w 160"/>
                <a:gd name="T9" fmla="*/ 102 h 240"/>
                <a:gd name="T10" fmla="*/ 146 w 160"/>
                <a:gd name="T11" fmla="*/ 102 h 240"/>
                <a:gd name="T12" fmla="*/ 146 w 160"/>
                <a:gd name="T13" fmla="*/ 133 h 240"/>
                <a:gd name="T14" fmla="*/ 32 w 160"/>
                <a:gd name="T15" fmla="*/ 133 h 240"/>
                <a:gd name="T16" fmla="*/ 32 w 160"/>
                <a:gd name="T17" fmla="*/ 209 h 240"/>
                <a:gd name="T18" fmla="*/ 160 w 160"/>
                <a:gd name="T19" fmla="*/ 209 h 240"/>
                <a:gd name="T20" fmla="*/ 160 w 160"/>
                <a:gd name="T21" fmla="*/ 240 h 240"/>
                <a:gd name="T22" fmla="*/ 0 w 160"/>
                <a:gd name="T23" fmla="*/ 240 h 240"/>
                <a:gd name="T24" fmla="*/ 0 w 160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240">
                  <a:moveTo>
                    <a:pt x="0" y="0"/>
                  </a:moveTo>
                  <a:lnTo>
                    <a:pt x="153" y="0"/>
                  </a:lnTo>
                  <a:lnTo>
                    <a:pt x="153" y="30"/>
                  </a:lnTo>
                  <a:lnTo>
                    <a:pt x="32" y="30"/>
                  </a:lnTo>
                  <a:lnTo>
                    <a:pt x="32" y="102"/>
                  </a:lnTo>
                  <a:lnTo>
                    <a:pt x="146" y="102"/>
                  </a:lnTo>
                  <a:lnTo>
                    <a:pt x="146" y="133"/>
                  </a:lnTo>
                  <a:lnTo>
                    <a:pt x="32" y="133"/>
                  </a:lnTo>
                  <a:lnTo>
                    <a:pt x="32" y="209"/>
                  </a:lnTo>
                  <a:lnTo>
                    <a:pt x="160" y="209"/>
                  </a:lnTo>
                  <a:lnTo>
                    <a:pt x="160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428413" y="-511175"/>
              <a:ext cx="339725" cy="395288"/>
            </a:xfrm>
            <a:custGeom>
              <a:avLst/>
              <a:gdLst>
                <a:gd name="T0" fmla="*/ 125 w 214"/>
                <a:gd name="T1" fmla="*/ 0 h 249"/>
                <a:gd name="T2" fmla="*/ 156 w 214"/>
                <a:gd name="T3" fmla="*/ 2 h 249"/>
                <a:gd name="T4" fmla="*/ 186 w 214"/>
                <a:gd name="T5" fmla="*/ 16 h 249"/>
                <a:gd name="T6" fmla="*/ 209 w 214"/>
                <a:gd name="T7" fmla="*/ 37 h 249"/>
                <a:gd name="T8" fmla="*/ 181 w 214"/>
                <a:gd name="T9" fmla="*/ 56 h 249"/>
                <a:gd name="T10" fmla="*/ 165 w 214"/>
                <a:gd name="T11" fmla="*/ 42 h 249"/>
                <a:gd name="T12" fmla="*/ 146 w 214"/>
                <a:gd name="T13" fmla="*/ 33 h 249"/>
                <a:gd name="T14" fmla="*/ 123 w 214"/>
                <a:gd name="T15" fmla="*/ 30 h 249"/>
                <a:gd name="T16" fmla="*/ 95 w 214"/>
                <a:gd name="T17" fmla="*/ 35 h 249"/>
                <a:gd name="T18" fmla="*/ 69 w 214"/>
                <a:gd name="T19" fmla="*/ 49 h 249"/>
                <a:gd name="T20" fmla="*/ 51 w 214"/>
                <a:gd name="T21" fmla="*/ 70 h 249"/>
                <a:gd name="T22" fmla="*/ 39 w 214"/>
                <a:gd name="T23" fmla="*/ 96 h 249"/>
                <a:gd name="T24" fmla="*/ 34 w 214"/>
                <a:gd name="T25" fmla="*/ 126 h 249"/>
                <a:gd name="T26" fmla="*/ 39 w 214"/>
                <a:gd name="T27" fmla="*/ 156 h 249"/>
                <a:gd name="T28" fmla="*/ 51 w 214"/>
                <a:gd name="T29" fmla="*/ 182 h 249"/>
                <a:gd name="T30" fmla="*/ 69 w 214"/>
                <a:gd name="T31" fmla="*/ 200 h 249"/>
                <a:gd name="T32" fmla="*/ 93 w 214"/>
                <a:gd name="T33" fmla="*/ 214 h 249"/>
                <a:gd name="T34" fmla="*/ 123 w 214"/>
                <a:gd name="T35" fmla="*/ 219 h 249"/>
                <a:gd name="T36" fmla="*/ 149 w 214"/>
                <a:gd name="T37" fmla="*/ 217 h 249"/>
                <a:gd name="T38" fmla="*/ 169 w 214"/>
                <a:gd name="T39" fmla="*/ 205 h 249"/>
                <a:gd name="T40" fmla="*/ 186 w 214"/>
                <a:gd name="T41" fmla="*/ 189 h 249"/>
                <a:gd name="T42" fmla="*/ 214 w 214"/>
                <a:gd name="T43" fmla="*/ 207 h 249"/>
                <a:gd name="T44" fmla="*/ 207 w 214"/>
                <a:gd name="T45" fmla="*/ 217 h 249"/>
                <a:gd name="T46" fmla="*/ 195 w 214"/>
                <a:gd name="T47" fmla="*/ 228 h 249"/>
                <a:gd name="T48" fmla="*/ 176 w 214"/>
                <a:gd name="T49" fmla="*/ 238 h 249"/>
                <a:gd name="T50" fmla="*/ 153 w 214"/>
                <a:gd name="T51" fmla="*/ 247 h 249"/>
                <a:gd name="T52" fmla="*/ 123 w 214"/>
                <a:gd name="T53" fmla="*/ 249 h 249"/>
                <a:gd name="T54" fmla="*/ 88 w 214"/>
                <a:gd name="T55" fmla="*/ 245 h 249"/>
                <a:gd name="T56" fmla="*/ 58 w 214"/>
                <a:gd name="T57" fmla="*/ 231 h 249"/>
                <a:gd name="T58" fmla="*/ 32 w 214"/>
                <a:gd name="T59" fmla="*/ 212 h 249"/>
                <a:gd name="T60" fmla="*/ 16 w 214"/>
                <a:gd name="T61" fmla="*/ 186 h 249"/>
                <a:gd name="T62" fmla="*/ 4 w 214"/>
                <a:gd name="T63" fmla="*/ 156 h 249"/>
                <a:gd name="T64" fmla="*/ 0 w 214"/>
                <a:gd name="T65" fmla="*/ 126 h 249"/>
                <a:gd name="T66" fmla="*/ 7 w 214"/>
                <a:gd name="T67" fmla="*/ 84 h 249"/>
                <a:gd name="T68" fmla="*/ 23 w 214"/>
                <a:gd name="T69" fmla="*/ 49 h 249"/>
                <a:gd name="T70" fmla="*/ 48 w 214"/>
                <a:gd name="T71" fmla="*/ 23 h 249"/>
                <a:gd name="T72" fmla="*/ 83 w 214"/>
                <a:gd name="T73" fmla="*/ 5 h 249"/>
                <a:gd name="T74" fmla="*/ 125 w 214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4" h="249">
                  <a:moveTo>
                    <a:pt x="125" y="0"/>
                  </a:moveTo>
                  <a:lnTo>
                    <a:pt x="156" y="2"/>
                  </a:lnTo>
                  <a:lnTo>
                    <a:pt x="186" y="16"/>
                  </a:lnTo>
                  <a:lnTo>
                    <a:pt x="209" y="37"/>
                  </a:lnTo>
                  <a:lnTo>
                    <a:pt x="181" y="56"/>
                  </a:lnTo>
                  <a:lnTo>
                    <a:pt x="165" y="42"/>
                  </a:lnTo>
                  <a:lnTo>
                    <a:pt x="146" y="33"/>
                  </a:lnTo>
                  <a:lnTo>
                    <a:pt x="123" y="30"/>
                  </a:lnTo>
                  <a:lnTo>
                    <a:pt x="95" y="35"/>
                  </a:lnTo>
                  <a:lnTo>
                    <a:pt x="69" y="49"/>
                  </a:lnTo>
                  <a:lnTo>
                    <a:pt x="51" y="70"/>
                  </a:lnTo>
                  <a:lnTo>
                    <a:pt x="39" y="96"/>
                  </a:lnTo>
                  <a:lnTo>
                    <a:pt x="34" y="126"/>
                  </a:lnTo>
                  <a:lnTo>
                    <a:pt x="39" y="156"/>
                  </a:lnTo>
                  <a:lnTo>
                    <a:pt x="51" y="182"/>
                  </a:lnTo>
                  <a:lnTo>
                    <a:pt x="69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9" y="217"/>
                  </a:lnTo>
                  <a:lnTo>
                    <a:pt x="169" y="205"/>
                  </a:lnTo>
                  <a:lnTo>
                    <a:pt x="186" y="189"/>
                  </a:lnTo>
                  <a:lnTo>
                    <a:pt x="214" y="207"/>
                  </a:lnTo>
                  <a:lnTo>
                    <a:pt x="207" y="217"/>
                  </a:lnTo>
                  <a:lnTo>
                    <a:pt x="195" y="228"/>
                  </a:lnTo>
                  <a:lnTo>
                    <a:pt x="176" y="238"/>
                  </a:lnTo>
                  <a:lnTo>
                    <a:pt x="153" y="247"/>
                  </a:lnTo>
                  <a:lnTo>
                    <a:pt x="123" y="249"/>
                  </a:lnTo>
                  <a:lnTo>
                    <a:pt x="88" y="245"/>
                  </a:lnTo>
                  <a:lnTo>
                    <a:pt x="58" y="231"/>
                  </a:lnTo>
                  <a:lnTo>
                    <a:pt x="32" y="212"/>
                  </a:lnTo>
                  <a:lnTo>
                    <a:pt x="16" y="186"/>
                  </a:lnTo>
                  <a:lnTo>
                    <a:pt x="4" y="156"/>
                  </a:lnTo>
                  <a:lnTo>
                    <a:pt x="0" y="126"/>
                  </a:lnTo>
                  <a:lnTo>
                    <a:pt x="7" y="84"/>
                  </a:lnTo>
                  <a:lnTo>
                    <a:pt x="23" y="49"/>
                  </a:lnTo>
                  <a:lnTo>
                    <a:pt x="48" y="23"/>
                  </a:lnTo>
                  <a:lnTo>
                    <a:pt x="83" y="5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1812588" y="-503238"/>
              <a:ext cx="290513" cy="387350"/>
            </a:xfrm>
            <a:custGeom>
              <a:avLst/>
              <a:gdLst>
                <a:gd name="T0" fmla="*/ 0 w 183"/>
                <a:gd name="T1" fmla="*/ 0 h 244"/>
                <a:gd name="T2" fmla="*/ 32 w 183"/>
                <a:gd name="T3" fmla="*/ 0 h 244"/>
                <a:gd name="T4" fmla="*/ 32 w 183"/>
                <a:gd name="T5" fmla="*/ 146 h 244"/>
                <a:gd name="T6" fmla="*/ 35 w 183"/>
                <a:gd name="T7" fmla="*/ 165 h 244"/>
                <a:gd name="T8" fmla="*/ 39 w 183"/>
                <a:gd name="T9" fmla="*/ 184 h 244"/>
                <a:gd name="T10" fmla="*/ 51 w 183"/>
                <a:gd name="T11" fmla="*/ 200 h 244"/>
                <a:gd name="T12" fmla="*/ 67 w 183"/>
                <a:gd name="T13" fmla="*/ 212 h 244"/>
                <a:gd name="T14" fmla="*/ 93 w 183"/>
                <a:gd name="T15" fmla="*/ 214 h 244"/>
                <a:gd name="T16" fmla="*/ 116 w 183"/>
                <a:gd name="T17" fmla="*/ 212 h 244"/>
                <a:gd name="T18" fmla="*/ 132 w 183"/>
                <a:gd name="T19" fmla="*/ 200 h 244"/>
                <a:gd name="T20" fmla="*/ 144 w 183"/>
                <a:gd name="T21" fmla="*/ 184 h 244"/>
                <a:gd name="T22" fmla="*/ 151 w 183"/>
                <a:gd name="T23" fmla="*/ 165 h 244"/>
                <a:gd name="T24" fmla="*/ 151 w 183"/>
                <a:gd name="T25" fmla="*/ 146 h 244"/>
                <a:gd name="T26" fmla="*/ 151 w 183"/>
                <a:gd name="T27" fmla="*/ 0 h 244"/>
                <a:gd name="T28" fmla="*/ 183 w 183"/>
                <a:gd name="T29" fmla="*/ 0 h 244"/>
                <a:gd name="T30" fmla="*/ 183 w 183"/>
                <a:gd name="T31" fmla="*/ 151 h 244"/>
                <a:gd name="T32" fmla="*/ 179 w 183"/>
                <a:gd name="T33" fmla="*/ 184 h 244"/>
                <a:gd name="T34" fmla="*/ 167 w 183"/>
                <a:gd name="T35" fmla="*/ 209 h 244"/>
                <a:gd name="T36" fmla="*/ 146 w 183"/>
                <a:gd name="T37" fmla="*/ 228 h 244"/>
                <a:gd name="T38" fmla="*/ 121 w 183"/>
                <a:gd name="T39" fmla="*/ 240 h 244"/>
                <a:gd name="T40" fmla="*/ 93 w 183"/>
                <a:gd name="T41" fmla="*/ 244 h 244"/>
                <a:gd name="T42" fmla="*/ 62 w 183"/>
                <a:gd name="T43" fmla="*/ 240 h 244"/>
                <a:gd name="T44" fmla="*/ 37 w 183"/>
                <a:gd name="T45" fmla="*/ 228 h 244"/>
                <a:gd name="T46" fmla="*/ 16 w 183"/>
                <a:gd name="T47" fmla="*/ 209 h 244"/>
                <a:gd name="T48" fmla="*/ 4 w 183"/>
                <a:gd name="T49" fmla="*/ 184 h 244"/>
                <a:gd name="T50" fmla="*/ 0 w 183"/>
                <a:gd name="T51" fmla="*/ 151 h 244"/>
                <a:gd name="T52" fmla="*/ 0 w 183"/>
                <a:gd name="T5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" h="244">
                  <a:moveTo>
                    <a:pt x="0" y="0"/>
                  </a:moveTo>
                  <a:lnTo>
                    <a:pt x="32" y="0"/>
                  </a:lnTo>
                  <a:lnTo>
                    <a:pt x="32" y="146"/>
                  </a:lnTo>
                  <a:lnTo>
                    <a:pt x="35" y="165"/>
                  </a:lnTo>
                  <a:lnTo>
                    <a:pt x="39" y="184"/>
                  </a:lnTo>
                  <a:lnTo>
                    <a:pt x="51" y="200"/>
                  </a:lnTo>
                  <a:lnTo>
                    <a:pt x="67" y="212"/>
                  </a:lnTo>
                  <a:lnTo>
                    <a:pt x="93" y="214"/>
                  </a:lnTo>
                  <a:lnTo>
                    <a:pt x="116" y="212"/>
                  </a:lnTo>
                  <a:lnTo>
                    <a:pt x="132" y="200"/>
                  </a:lnTo>
                  <a:lnTo>
                    <a:pt x="144" y="184"/>
                  </a:lnTo>
                  <a:lnTo>
                    <a:pt x="151" y="165"/>
                  </a:lnTo>
                  <a:lnTo>
                    <a:pt x="151" y="146"/>
                  </a:lnTo>
                  <a:lnTo>
                    <a:pt x="151" y="0"/>
                  </a:lnTo>
                  <a:lnTo>
                    <a:pt x="183" y="0"/>
                  </a:lnTo>
                  <a:lnTo>
                    <a:pt x="183" y="151"/>
                  </a:lnTo>
                  <a:lnTo>
                    <a:pt x="179" y="184"/>
                  </a:lnTo>
                  <a:lnTo>
                    <a:pt x="167" y="209"/>
                  </a:lnTo>
                  <a:lnTo>
                    <a:pt x="146" y="228"/>
                  </a:lnTo>
                  <a:lnTo>
                    <a:pt x="121" y="240"/>
                  </a:lnTo>
                  <a:lnTo>
                    <a:pt x="93" y="244"/>
                  </a:lnTo>
                  <a:lnTo>
                    <a:pt x="62" y="240"/>
                  </a:lnTo>
                  <a:lnTo>
                    <a:pt x="37" y="228"/>
                  </a:lnTo>
                  <a:lnTo>
                    <a:pt x="16" y="209"/>
                  </a:lnTo>
                  <a:lnTo>
                    <a:pt x="4" y="184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18"/>
            <p:cNvSpPr>
              <a:spLocks noEditPoints="1"/>
            </p:cNvSpPr>
            <p:nvPr userDrawn="1"/>
          </p:nvSpPr>
          <p:spPr bwMode="auto">
            <a:xfrm>
              <a:off x="12196763" y="-503238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88 w 170"/>
                <a:gd name="T7" fmla="*/ 105 h 240"/>
                <a:gd name="T8" fmla="*/ 102 w 170"/>
                <a:gd name="T9" fmla="*/ 102 h 240"/>
                <a:gd name="T10" fmla="*/ 114 w 170"/>
                <a:gd name="T11" fmla="*/ 95 h 240"/>
                <a:gd name="T12" fmla="*/ 123 w 170"/>
                <a:gd name="T13" fmla="*/ 84 h 240"/>
                <a:gd name="T14" fmla="*/ 125 w 170"/>
                <a:gd name="T15" fmla="*/ 67 h 240"/>
                <a:gd name="T16" fmla="*/ 123 w 170"/>
                <a:gd name="T17" fmla="*/ 51 h 240"/>
                <a:gd name="T18" fmla="*/ 114 w 170"/>
                <a:gd name="T19" fmla="*/ 39 h 240"/>
                <a:gd name="T20" fmla="*/ 102 w 170"/>
                <a:gd name="T21" fmla="*/ 32 h 240"/>
                <a:gd name="T22" fmla="*/ 88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09 w 170"/>
                <a:gd name="T33" fmla="*/ 2 h 240"/>
                <a:gd name="T34" fmla="*/ 130 w 170"/>
                <a:gd name="T35" fmla="*/ 11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7 h 240"/>
                <a:gd name="T44" fmla="*/ 156 w 170"/>
                <a:gd name="T45" fmla="*/ 88 h 240"/>
                <a:gd name="T46" fmla="*/ 144 w 170"/>
                <a:gd name="T47" fmla="*/ 109 h 240"/>
                <a:gd name="T48" fmla="*/ 125 w 170"/>
                <a:gd name="T49" fmla="*/ 123 h 240"/>
                <a:gd name="T50" fmla="*/ 102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7 w 170"/>
                <a:gd name="T57" fmla="*/ 135 h 240"/>
                <a:gd name="T58" fmla="*/ 32 w 170"/>
                <a:gd name="T59" fmla="*/ 135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88" y="105"/>
                  </a:lnTo>
                  <a:lnTo>
                    <a:pt x="102" y="102"/>
                  </a:lnTo>
                  <a:lnTo>
                    <a:pt x="114" y="95"/>
                  </a:lnTo>
                  <a:lnTo>
                    <a:pt x="123" y="84"/>
                  </a:lnTo>
                  <a:lnTo>
                    <a:pt x="125" y="67"/>
                  </a:lnTo>
                  <a:lnTo>
                    <a:pt x="123" y="51"/>
                  </a:lnTo>
                  <a:lnTo>
                    <a:pt x="114" y="39"/>
                  </a:lnTo>
                  <a:lnTo>
                    <a:pt x="102" y="32"/>
                  </a:lnTo>
                  <a:lnTo>
                    <a:pt x="88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09" y="2"/>
                  </a:lnTo>
                  <a:lnTo>
                    <a:pt x="130" y="11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7"/>
                  </a:lnTo>
                  <a:lnTo>
                    <a:pt x="156" y="88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2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7" y="135"/>
                  </a:lnTo>
                  <a:lnTo>
                    <a:pt x="32" y="135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12520613" y="-503238"/>
              <a:ext cx="255588" cy="381000"/>
            </a:xfrm>
            <a:custGeom>
              <a:avLst/>
              <a:gdLst>
                <a:gd name="T0" fmla="*/ 0 w 161"/>
                <a:gd name="T1" fmla="*/ 0 h 240"/>
                <a:gd name="T2" fmla="*/ 156 w 161"/>
                <a:gd name="T3" fmla="*/ 0 h 240"/>
                <a:gd name="T4" fmla="*/ 156 w 161"/>
                <a:gd name="T5" fmla="*/ 30 h 240"/>
                <a:gd name="T6" fmla="*/ 33 w 161"/>
                <a:gd name="T7" fmla="*/ 30 h 240"/>
                <a:gd name="T8" fmla="*/ 33 w 161"/>
                <a:gd name="T9" fmla="*/ 102 h 240"/>
                <a:gd name="T10" fmla="*/ 147 w 161"/>
                <a:gd name="T11" fmla="*/ 102 h 240"/>
                <a:gd name="T12" fmla="*/ 147 w 161"/>
                <a:gd name="T13" fmla="*/ 133 h 240"/>
                <a:gd name="T14" fmla="*/ 33 w 161"/>
                <a:gd name="T15" fmla="*/ 133 h 240"/>
                <a:gd name="T16" fmla="*/ 33 w 161"/>
                <a:gd name="T17" fmla="*/ 209 h 240"/>
                <a:gd name="T18" fmla="*/ 161 w 161"/>
                <a:gd name="T19" fmla="*/ 209 h 240"/>
                <a:gd name="T20" fmla="*/ 161 w 161"/>
                <a:gd name="T21" fmla="*/ 240 h 240"/>
                <a:gd name="T22" fmla="*/ 0 w 161"/>
                <a:gd name="T23" fmla="*/ 240 h 240"/>
                <a:gd name="T24" fmla="*/ 0 w 161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240">
                  <a:moveTo>
                    <a:pt x="0" y="0"/>
                  </a:moveTo>
                  <a:lnTo>
                    <a:pt x="156" y="0"/>
                  </a:lnTo>
                  <a:lnTo>
                    <a:pt x="156" y="30"/>
                  </a:lnTo>
                  <a:lnTo>
                    <a:pt x="33" y="30"/>
                  </a:lnTo>
                  <a:lnTo>
                    <a:pt x="33" y="102"/>
                  </a:lnTo>
                  <a:lnTo>
                    <a:pt x="147" y="102"/>
                  </a:lnTo>
                  <a:lnTo>
                    <a:pt x="147" y="133"/>
                  </a:lnTo>
                  <a:lnTo>
                    <a:pt x="33" y="133"/>
                  </a:lnTo>
                  <a:lnTo>
                    <a:pt x="33" y="209"/>
                  </a:lnTo>
                  <a:lnTo>
                    <a:pt x="161" y="209"/>
                  </a:lnTo>
                  <a:lnTo>
                    <a:pt x="161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12976225" y="-511175"/>
              <a:ext cx="334963" cy="395288"/>
            </a:xfrm>
            <a:custGeom>
              <a:avLst/>
              <a:gdLst>
                <a:gd name="T0" fmla="*/ 123 w 211"/>
                <a:gd name="T1" fmla="*/ 0 h 249"/>
                <a:gd name="T2" fmla="*/ 156 w 211"/>
                <a:gd name="T3" fmla="*/ 2 h 249"/>
                <a:gd name="T4" fmla="*/ 184 w 211"/>
                <a:gd name="T5" fmla="*/ 16 h 249"/>
                <a:gd name="T6" fmla="*/ 207 w 211"/>
                <a:gd name="T7" fmla="*/ 37 h 249"/>
                <a:gd name="T8" fmla="*/ 181 w 211"/>
                <a:gd name="T9" fmla="*/ 56 h 249"/>
                <a:gd name="T10" fmla="*/ 165 w 211"/>
                <a:gd name="T11" fmla="*/ 42 h 249"/>
                <a:gd name="T12" fmla="*/ 144 w 211"/>
                <a:gd name="T13" fmla="*/ 33 h 249"/>
                <a:gd name="T14" fmla="*/ 123 w 211"/>
                <a:gd name="T15" fmla="*/ 30 h 249"/>
                <a:gd name="T16" fmla="*/ 93 w 211"/>
                <a:gd name="T17" fmla="*/ 35 h 249"/>
                <a:gd name="T18" fmla="*/ 67 w 211"/>
                <a:gd name="T19" fmla="*/ 49 h 249"/>
                <a:gd name="T20" fmla="*/ 49 w 211"/>
                <a:gd name="T21" fmla="*/ 70 h 249"/>
                <a:gd name="T22" fmla="*/ 37 w 211"/>
                <a:gd name="T23" fmla="*/ 96 h 249"/>
                <a:gd name="T24" fmla="*/ 35 w 211"/>
                <a:gd name="T25" fmla="*/ 126 h 249"/>
                <a:gd name="T26" fmla="*/ 37 w 211"/>
                <a:gd name="T27" fmla="*/ 156 h 249"/>
                <a:gd name="T28" fmla="*/ 49 w 211"/>
                <a:gd name="T29" fmla="*/ 182 h 249"/>
                <a:gd name="T30" fmla="*/ 67 w 211"/>
                <a:gd name="T31" fmla="*/ 200 h 249"/>
                <a:gd name="T32" fmla="*/ 93 w 211"/>
                <a:gd name="T33" fmla="*/ 214 h 249"/>
                <a:gd name="T34" fmla="*/ 123 w 211"/>
                <a:gd name="T35" fmla="*/ 219 h 249"/>
                <a:gd name="T36" fmla="*/ 149 w 211"/>
                <a:gd name="T37" fmla="*/ 217 h 249"/>
                <a:gd name="T38" fmla="*/ 170 w 211"/>
                <a:gd name="T39" fmla="*/ 205 h 249"/>
                <a:gd name="T40" fmla="*/ 186 w 211"/>
                <a:gd name="T41" fmla="*/ 189 h 249"/>
                <a:gd name="T42" fmla="*/ 211 w 211"/>
                <a:gd name="T43" fmla="*/ 207 h 249"/>
                <a:gd name="T44" fmla="*/ 205 w 211"/>
                <a:gd name="T45" fmla="*/ 217 h 249"/>
                <a:gd name="T46" fmla="*/ 193 w 211"/>
                <a:gd name="T47" fmla="*/ 228 h 249"/>
                <a:gd name="T48" fmla="*/ 174 w 211"/>
                <a:gd name="T49" fmla="*/ 238 h 249"/>
                <a:gd name="T50" fmla="*/ 151 w 211"/>
                <a:gd name="T51" fmla="*/ 247 h 249"/>
                <a:gd name="T52" fmla="*/ 121 w 211"/>
                <a:gd name="T53" fmla="*/ 249 h 249"/>
                <a:gd name="T54" fmla="*/ 86 w 211"/>
                <a:gd name="T55" fmla="*/ 245 h 249"/>
                <a:gd name="T56" fmla="*/ 56 w 211"/>
                <a:gd name="T57" fmla="*/ 231 h 249"/>
                <a:gd name="T58" fmla="*/ 32 w 211"/>
                <a:gd name="T59" fmla="*/ 212 h 249"/>
                <a:gd name="T60" fmla="*/ 14 w 211"/>
                <a:gd name="T61" fmla="*/ 186 h 249"/>
                <a:gd name="T62" fmla="*/ 2 w 211"/>
                <a:gd name="T63" fmla="*/ 156 h 249"/>
                <a:gd name="T64" fmla="*/ 0 w 211"/>
                <a:gd name="T65" fmla="*/ 126 h 249"/>
                <a:gd name="T66" fmla="*/ 4 w 211"/>
                <a:gd name="T67" fmla="*/ 84 h 249"/>
                <a:gd name="T68" fmla="*/ 21 w 211"/>
                <a:gd name="T69" fmla="*/ 49 h 249"/>
                <a:gd name="T70" fmla="*/ 49 w 211"/>
                <a:gd name="T71" fmla="*/ 23 h 249"/>
                <a:gd name="T72" fmla="*/ 83 w 211"/>
                <a:gd name="T73" fmla="*/ 5 h 249"/>
                <a:gd name="T74" fmla="*/ 123 w 211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1" h="249">
                  <a:moveTo>
                    <a:pt x="123" y="0"/>
                  </a:moveTo>
                  <a:lnTo>
                    <a:pt x="156" y="2"/>
                  </a:lnTo>
                  <a:lnTo>
                    <a:pt x="184" y="16"/>
                  </a:lnTo>
                  <a:lnTo>
                    <a:pt x="207" y="37"/>
                  </a:lnTo>
                  <a:lnTo>
                    <a:pt x="181" y="56"/>
                  </a:lnTo>
                  <a:lnTo>
                    <a:pt x="165" y="42"/>
                  </a:lnTo>
                  <a:lnTo>
                    <a:pt x="144" y="33"/>
                  </a:lnTo>
                  <a:lnTo>
                    <a:pt x="123" y="30"/>
                  </a:lnTo>
                  <a:lnTo>
                    <a:pt x="93" y="35"/>
                  </a:lnTo>
                  <a:lnTo>
                    <a:pt x="67" y="49"/>
                  </a:lnTo>
                  <a:lnTo>
                    <a:pt x="49" y="70"/>
                  </a:lnTo>
                  <a:lnTo>
                    <a:pt x="37" y="96"/>
                  </a:lnTo>
                  <a:lnTo>
                    <a:pt x="35" y="126"/>
                  </a:lnTo>
                  <a:lnTo>
                    <a:pt x="37" y="156"/>
                  </a:lnTo>
                  <a:lnTo>
                    <a:pt x="49" y="182"/>
                  </a:lnTo>
                  <a:lnTo>
                    <a:pt x="67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9" y="217"/>
                  </a:lnTo>
                  <a:lnTo>
                    <a:pt x="170" y="205"/>
                  </a:lnTo>
                  <a:lnTo>
                    <a:pt x="186" y="189"/>
                  </a:lnTo>
                  <a:lnTo>
                    <a:pt x="211" y="207"/>
                  </a:lnTo>
                  <a:lnTo>
                    <a:pt x="205" y="217"/>
                  </a:lnTo>
                  <a:lnTo>
                    <a:pt x="193" y="228"/>
                  </a:lnTo>
                  <a:lnTo>
                    <a:pt x="174" y="238"/>
                  </a:lnTo>
                  <a:lnTo>
                    <a:pt x="151" y="247"/>
                  </a:lnTo>
                  <a:lnTo>
                    <a:pt x="121" y="249"/>
                  </a:lnTo>
                  <a:lnTo>
                    <a:pt x="86" y="245"/>
                  </a:lnTo>
                  <a:lnTo>
                    <a:pt x="56" y="231"/>
                  </a:lnTo>
                  <a:lnTo>
                    <a:pt x="32" y="212"/>
                  </a:lnTo>
                  <a:lnTo>
                    <a:pt x="14" y="186"/>
                  </a:lnTo>
                  <a:lnTo>
                    <a:pt x="2" y="156"/>
                  </a:lnTo>
                  <a:lnTo>
                    <a:pt x="0" y="126"/>
                  </a:lnTo>
                  <a:lnTo>
                    <a:pt x="4" y="84"/>
                  </a:lnTo>
                  <a:lnTo>
                    <a:pt x="21" y="49"/>
                  </a:lnTo>
                  <a:lnTo>
                    <a:pt x="49" y="23"/>
                  </a:lnTo>
                  <a:lnTo>
                    <a:pt x="83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13341350" y="-511175"/>
              <a:ext cx="395288" cy="395288"/>
            </a:xfrm>
            <a:custGeom>
              <a:avLst/>
              <a:gdLst>
                <a:gd name="T0" fmla="*/ 123 w 249"/>
                <a:gd name="T1" fmla="*/ 30 h 249"/>
                <a:gd name="T2" fmla="*/ 93 w 249"/>
                <a:gd name="T3" fmla="*/ 35 h 249"/>
                <a:gd name="T4" fmla="*/ 70 w 249"/>
                <a:gd name="T5" fmla="*/ 49 h 249"/>
                <a:gd name="T6" fmla="*/ 49 w 249"/>
                <a:gd name="T7" fmla="*/ 68 h 249"/>
                <a:gd name="T8" fmla="*/ 37 w 249"/>
                <a:gd name="T9" fmla="*/ 96 h 249"/>
                <a:gd name="T10" fmla="*/ 35 w 249"/>
                <a:gd name="T11" fmla="*/ 124 h 249"/>
                <a:gd name="T12" fmla="*/ 37 w 249"/>
                <a:gd name="T13" fmla="*/ 154 h 249"/>
                <a:gd name="T14" fmla="*/ 49 w 249"/>
                <a:gd name="T15" fmla="*/ 182 h 249"/>
                <a:gd name="T16" fmla="*/ 70 w 249"/>
                <a:gd name="T17" fmla="*/ 200 h 249"/>
                <a:gd name="T18" fmla="*/ 93 w 249"/>
                <a:gd name="T19" fmla="*/ 214 h 249"/>
                <a:gd name="T20" fmla="*/ 123 w 249"/>
                <a:gd name="T21" fmla="*/ 219 h 249"/>
                <a:gd name="T22" fmla="*/ 154 w 249"/>
                <a:gd name="T23" fmla="*/ 214 h 249"/>
                <a:gd name="T24" fmla="*/ 179 w 249"/>
                <a:gd name="T25" fmla="*/ 200 h 249"/>
                <a:gd name="T26" fmla="*/ 198 w 249"/>
                <a:gd name="T27" fmla="*/ 182 h 249"/>
                <a:gd name="T28" fmla="*/ 210 w 249"/>
                <a:gd name="T29" fmla="*/ 154 h 249"/>
                <a:gd name="T30" fmla="*/ 214 w 249"/>
                <a:gd name="T31" fmla="*/ 124 h 249"/>
                <a:gd name="T32" fmla="*/ 210 w 249"/>
                <a:gd name="T33" fmla="*/ 96 h 249"/>
                <a:gd name="T34" fmla="*/ 198 w 249"/>
                <a:gd name="T35" fmla="*/ 68 h 249"/>
                <a:gd name="T36" fmla="*/ 179 w 249"/>
                <a:gd name="T37" fmla="*/ 49 h 249"/>
                <a:gd name="T38" fmla="*/ 154 w 249"/>
                <a:gd name="T39" fmla="*/ 35 h 249"/>
                <a:gd name="T40" fmla="*/ 123 w 249"/>
                <a:gd name="T41" fmla="*/ 30 h 249"/>
                <a:gd name="T42" fmla="*/ 123 w 249"/>
                <a:gd name="T43" fmla="*/ 0 h 249"/>
                <a:gd name="T44" fmla="*/ 165 w 249"/>
                <a:gd name="T45" fmla="*/ 5 h 249"/>
                <a:gd name="T46" fmla="*/ 200 w 249"/>
                <a:gd name="T47" fmla="*/ 23 h 249"/>
                <a:gd name="T48" fmla="*/ 226 w 249"/>
                <a:gd name="T49" fmla="*/ 49 h 249"/>
                <a:gd name="T50" fmla="*/ 242 w 249"/>
                <a:gd name="T51" fmla="*/ 84 h 249"/>
                <a:gd name="T52" fmla="*/ 249 w 249"/>
                <a:gd name="T53" fmla="*/ 124 h 249"/>
                <a:gd name="T54" fmla="*/ 242 w 249"/>
                <a:gd name="T55" fmla="*/ 165 h 249"/>
                <a:gd name="T56" fmla="*/ 226 w 249"/>
                <a:gd name="T57" fmla="*/ 200 h 249"/>
                <a:gd name="T58" fmla="*/ 200 w 249"/>
                <a:gd name="T59" fmla="*/ 226 h 249"/>
                <a:gd name="T60" fmla="*/ 165 w 249"/>
                <a:gd name="T61" fmla="*/ 245 h 249"/>
                <a:gd name="T62" fmla="*/ 123 w 249"/>
                <a:gd name="T63" fmla="*/ 249 h 249"/>
                <a:gd name="T64" fmla="*/ 84 w 249"/>
                <a:gd name="T65" fmla="*/ 245 h 249"/>
                <a:gd name="T66" fmla="*/ 49 w 249"/>
                <a:gd name="T67" fmla="*/ 226 h 249"/>
                <a:gd name="T68" fmla="*/ 23 w 249"/>
                <a:gd name="T69" fmla="*/ 200 h 249"/>
                <a:gd name="T70" fmla="*/ 5 w 249"/>
                <a:gd name="T71" fmla="*/ 165 h 249"/>
                <a:gd name="T72" fmla="*/ 0 w 249"/>
                <a:gd name="T73" fmla="*/ 124 h 249"/>
                <a:gd name="T74" fmla="*/ 5 w 249"/>
                <a:gd name="T75" fmla="*/ 84 h 249"/>
                <a:gd name="T76" fmla="*/ 23 w 249"/>
                <a:gd name="T77" fmla="*/ 49 h 249"/>
                <a:gd name="T78" fmla="*/ 49 w 249"/>
                <a:gd name="T79" fmla="*/ 23 h 249"/>
                <a:gd name="T80" fmla="*/ 84 w 249"/>
                <a:gd name="T81" fmla="*/ 5 h 249"/>
                <a:gd name="T82" fmla="*/ 123 w 249"/>
                <a:gd name="T8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49">
                  <a:moveTo>
                    <a:pt x="123" y="30"/>
                  </a:moveTo>
                  <a:lnTo>
                    <a:pt x="93" y="35"/>
                  </a:lnTo>
                  <a:lnTo>
                    <a:pt x="70" y="49"/>
                  </a:lnTo>
                  <a:lnTo>
                    <a:pt x="49" y="68"/>
                  </a:lnTo>
                  <a:lnTo>
                    <a:pt x="37" y="96"/>
                  </a:lnTo>
                  <a:lnTo>
                    <a:pt x="35" y="124"/>
                  </a:lnTo>
                  <a:lnTo>
                    <a:pt x="37" y="154"/>
                  </a:lnTo>
                  <a:lnTo>
                    <a:pt x="49" y="182"/>
                  </a:lnTo>
                  <a:lnTo>
                    <a:pt x="70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54" y="214"/>
                  </a:lnTo>
                  <a:lnTo>
                    <a:pt x="179" y="200"/>
                  </a:lnTo>
                  <a:lnTo>
                    <a:pt x="198" y="182"/>
                  </a:lnTo>
                  <a:lnTo>
                    <a:pt x="210" y="154"/>
                  </a:lnTo>
                  <a:lnTo>
                    <a:pt x="214" y="124"/>
                  </a:lnTo>
                  <a:lnTo>
                    <a:pt x="210" y="96"/>
                  </a:lnTo>
                  <a:lnTo>
                    <a:pt x="198" y="68"/>
                  </a:lnTo>
                  <a:lnTo>
                    <a:pt x="179" y="49"/>
                  </a:lnTo>
                  <a:lnTo>
                    <a:pt x="154" y="35"/>
                  </a:lnTo>
                  <a:lnTo>
                    <a:pt x="123" y="30"/>
                  </a:lnTo>
                  <a:close/>
                  <a:moveTo>
                    <a:pt x="123" y="0"/>
                  </a:moveTo>
                  <a:lnTo>
                    <a:pt x="165" y="5"/>
                  </a:lnTo>
                  <a:lnTo>
                    <a:pt x="200" y="23"/>
                  </a:lnTo>
                  <a:lnTo>
                    <a:pt x="226" y="49"/>
                  </a:lnTo>
                  <a:lnTo>
                    <a:pt x="242" y="84"/>
                  </a:lnTo>
                  <a:lnTo>
                    <a:pt x="249" y="124"/>
                  </a:lnTo>
                  <a:lnTo>
                    <a:pt x="242" y="165"/>
                  </a:lnTo>
                  <a:lnTo>
                    <a:pt x="226" y="200"/>
                  </a:lnTo>
                  <a:lnTo>
                    <a:pt x="200" y="226"/>
                  </a:lnTo>
                  <a:lnTo>
                    <a:pt x="165" y="245"/>
                  </a:lnTo>
                  <a:lnTo>
                    <a:pt x="123" y="249"/>
                  </a:lnTo>
                  <a:lnTo>
                    <a:pt x="84" y="245"/>
                  </a:lnTo>
                  <a:lnTo>
                    <a:pt x="49" y="226"/>
                  </a:lnTo>
                  <a:lnTo>
                    <a:pt x="23" y="200"/>
                  </a:lnTo>
                  <a:lnTo>
                    <a:pt x="5" y="165"/>
                  </a:lnTo>
                  <a:lnTo>
                    <a:pt x="0" y="124"/>
                  </a:lnTo>
                  <a:lnTo>
                    <a:pt x="5" y="84"/>
                  </a:lnTo>
                  <a:lnTo>
                    <a:pt x="23" y="49"/>
                  </a:lnTo>
                  <a:lnTo>
                    <a:pt x="49" y="23"/>
                  </a:lnTo>
                  <a:lnTo>
                    <a:pt x="84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13811250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2 w 207"/>
                <a:gd name="T5" fmla="*/ 198 h 240"/>
                <a:gd name="T6" fmla="*/ 174 w 207"/>
                <a:gd name="T7" fmla="*/ 198 h 240"/>
                <a:gd name="T8" fmla="*/ 174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5 w 207"/>
                <a:gd name="T15" fmla="*/ 240 h 240"/>
                <a:gd name="T16" fmla="*/ 32 w 207"/>
                <a:gd name="T17" fmla="*/ 42 h 240"/>
                <a:gd name="T18" fmla="*/ 32 w 207"/>
                <a:gd name="T19" fmla="*/ 42 h 240"/>
                <a:gd name="T20" fmla="*/ 32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5" y="24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14224000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5 w 207"/>
                <a:gd name="T5" fmla="*/ 198 h 240"/>
                <a:gd name="T6" fmla="*/ 175 w 207"/>
                <a:gd name="T7" fmla="*/ 198 h 240"/>
                <a:gd name="T8" fmla="*/ 175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6 w 207"/>
                <a:gd name="T15" fmla="*/ 240 h 240"/>
                <a:gd name="T16" fmla="*/ 33 w 207"/>
                <a:gd name="T17" fmla="*/ 42 h 240"/>
                <a:gd name="T18" fmla="*/ 33 w 207"/>
                <a:gd name="T19" fmla="*/ 42 h 240"/>
                <a:gd name="T20" fmla="*/ 33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5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6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14652625" y="-503238"/>
              <a:ext cx="252413" cy="381000"/>
            </a:xfrm>
            <a:custGeom>
              <a:avLst/>
              <a:gdLst>
                <a:gd name="T0" fmla="*/ 0 w 159"/>
                <a:gd name="T1" fmla="*/ 0 h 240"/>
                <a:gd name="T2" fmla="*/ 154 w 159"/>
                <a:gd name="T3" fmla="*/ 0 h 240"/>
                <a:gd name="T4" fmla="*/ 154 w 159"/>
                <a:gd name="T5" fmla="*/ 30 h 240"/>
                <a:gd name="T6" fmla="*/ 31 w 159"/>
                <a:gd name="T7" fmla="*/ 30 h 240"/>
                <a:gd name="T8" fmla="*/ 31 w 159"/>
                <a:gd name="T9" fmla="*/ 102 h 240"/>
                <a:gd name="T10" fmla="*/ 145 w 159"/>
                <a:gd name="T11" fmla="*/ 102 h 240"/>
                <a:gd name="T12" fmla="*/ 145 w 159"/>
                <a:gd name="T13" fmla="*/ 133 h 240"/>
                <a:gd name="T14" fmla="*/ 31 w 159"/>
                <a:gd name="T15" fmla="*/ 133 h 240"/>
                <a:gd name="T16" fmla="*/ 31 w 159"/>
                <a:gd name="T17" fmla="*/ 209 h 240"/>
                <a:gd name="T18" fmla="*/ 159 w 159"/>
                <a:gd name="T19" fmla="*/ 209 h 240"/>
                <a:gd name="T20" fmla="*/ 159 w 159"/>
                <a:gd name="T21" fmla="*/ 240 h 240"/>
                <a:gd name="T22" fmla="*/ 0 w 159"/>
                <a:gd name="T23" fmla="*/ 240 h 240"/>
                <a:gd name="T24" fmla="*/ 0 w 159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240">
                  <a:moveTo>
                    <a:pt x="0" y="0"/>
                  </a:moveTo>
                  <a:lnTo>
                    <a:pt x="154" y="0"/>
                  </a:lnTo>
                  <a:lnTo>
                    <a:pt x="154" y="30"/>
                  </a:lnTo>
                  <a:lnTo>
                    <a:pt x="31" y="30"/>
                  </a:lnTo>
                  <a:lnTo>
                    <a:pt x="31" y="102"/>
                  </a:lnTo>
                  <a:lnTo>
                    <a:pt x="145" y="102"/>
                  </a:lnTo>
                  <a:lnTo>
                    <a:pt x="145" y="133"/>
                  </a:lnTo>
                  <a:lnTo>
                    <a:pt x="31" y="133"/>
                  </a:lnTo>
                  <a:lnTo>
                    <a:pt x="31" y="209"/>
                  </a:lnTo>
                  <a:lnTo>
                    <a:pt x="159" y="209"/>
                  </a:lnTo>
                  <a:lnTo>
                    <a:pt x="159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9" name="Freeform 25"/>
            <p:cNvSpPr>
              <a:spLocks/>
            </p:cNvSpPr>
            <p:nvPr userDrawn="1"/>
          </p:nvSpPr>
          <p:spPr bwMode="auto">
            <a:xfrm>
              <a:off x="14955838" y="-511175"/>
              <a:ext cx="336550" cy="395288"/>
            </a:xfrm>
            <a:custGeom>
              <a:avLst/>
              <a:gdLst>
                <a:gd name="T0" fmla="*/ 123 w 212"/>
                <a:gd name="T1" fmla="*/ 0 h 249"/>
                <a:gd name="T2" fmla="*/ 156 w 212"/>
                <a:gd name="T3" fmla="*/ 2 h 249"/>
                <a:gd name="T4" fmla="*/ 184 w 212"/>
                <a:gd name="T5" fmla="*/ 16 h 249"/>
                <a:gd name="T6" fmla="*/ 207 w 212"/>
                <a:gd name="T7" fmla="*/ 37 h 249"/>
                <a:gd name="T8" fmla="*/ 179 w 212"/>
                <a:gd name="T9" fmla="*/ 56 h 249"/>
                <a:gd name="T10" fmla="*/ 165 w 212"/>
                <a:gd name="T11" fmla="*/ 42 h 249"/>
                <a:gd name="T12" fmla="*/ 144 w 212"/>
                <a:gd name="T13" fmla="*/ 33 h 249"/>
                <a:gd name="T14" fmla="*/ 123 w 212"/>
                <a:gd name="T15" fmla="*/ 30 h 249"/>
                <a:gd name="T16" fmla="*/ 93 w 212"/>
                <a:gd name="T17" fmla="*/ 35 h 249"/>
                <a:gd name="T18" fmla="*/ 68 w 212"/>
                <a:gd name="T19" fmla="*/ 49 h 249"/>
                <a:gd name="T20" fmla="*/ 49 w 212"/>
                <a:gd name="T21" fmla="*/ 70 h 249"/>
                <a:gd name="T22" fmla="*/ 37 w 212"/>
                <a:gd name="T23" fmla="*/ 96 h 249"/>
                <a:gd name="T24" fmla="*/ 33 w 212"/>
                <a:gd name="T25" fmla="*/ 126 h 249"/>
                <a:gd name="T26" fmla="*/ 37 w 212"/>
                <a:gd name="T27" fmla="*/ 156 h 249"/>
                <a:gd name="T28" fmla="*/ 49 w 212"/>
                <a:gd name="T29" fmla="*/ 182 h 249"/>
                <a:gd name="T30" fmla="*/ 68 w 212"/>
                <a:gd name="T31" fmla="*/ 200 h 249"/>
                <a:gd name="T32" fmla="*/ 93 w 212"/>
                <a:gd name="T33" fmla="*/ 214 h 249"/>
                <a:gd name="T34" fmla="*/ 123 w 212"/>
                <a:gd name="T35" fmla="*/ 219 h 249"/>
                <a:gd name="T36" fmla="*/ 147 w 212"/>
                <a:gd name="T37" fmla="*/ 217 h 249"/>
                <a:gd name="T38" fmla="*/ 168 w 212"/>
                <a:gd name="T39" fmla="*/ 205 h 249"/>
                <a:gd name="T40" fmla="*/ 184 w 212"/>
                <a:gd name="T41" fmla="*/ 189 h 249"/>
                <a:gd name="T42" fmla="*/ 212 w 212"/>
                <a:gd name="T43" fmla="*/ 207 h 249"/>
                <a:gd name="T44" fmla="*/ 205 w 212"/>
                <a:gd name="T45" fmla="*/ 217 h 249"/>
                <a:gd name="T46" fmla="*/ 193 w 212"/>
                <a:gd name="T47" fmla="*/ 228 h 249"/>
                <a:gd name="T48" fmla="*/ 175 w 212"/>
                <a:gd name="T49" fmla="*/ 238 h 249"/>
                <a:gd name="T50" fmla="*/ 151 w 212"/>
                <a:gd name="T51" fmla="*/ 247 h 249"/>
                <a:gd name="T52" fmla="*/ 121 w 212"/>
                <a:gd name="T53" fmla="*/ 249 h 249"/>
                <a:gd name="T54" fmla="*/ 86 w 212"/>
                <a:gd name="T55" fmla="*/ 245 h 249"/>
                <a:gd name="T56" fmla="*/ 56 w 212"/>
                <a:gd name="T57" fmla="*/ 231 h 249"/>
                <a:gd name="T58" fmla="*/ 33 w 212"/>
                <a:gd name="T59" fmla="*/ 212 h 249"/>
                <a:gd name="T60" fmla="*/ 14 w 212"/>
                <a:gd name="T61" fmla="*/ 186 h 249"/>
                <a:gd name="T62" fmla="*/ 2 w 212"/>
                <a:gd name="T63" fmla="*/ 156 h 249"/>
                <a:gd name="T64" fmla="*/ 0 w 212"/>
                <a:gd name="T65" fmla="*/ 126 h 249"/>
                <a:gd name="T66" fmla="*/ 5 w 212"/>
                <a:gd name="T67" fmla="*/ 84 h 249"/>
                <a:gd name="T68" fmla="*/ 21 w 212"/>
                <a:gd name="T69" fmla="*/ 49 h 249"/>
                <a:gd name="T70" fmla="*/ 49 w 212"/>
                <a:gd name="T71" fmla="*/ 23 h 249"/>
                <a:gd name="T72" fmla="*/ 82 w 212"/>
                <a:gd name="T73" fmla="*/ 5 h 249"/>
                <a:gd name="T74" fmla="*/ 123 w 212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2" h="249">
                  <a:moveTo>
                    <a:pt x="123" y="0"/>
                  </a:moveTo>
                  <a:lnTo>
                    <a:pt x="156" y="2"/>
                  </a:lnTo>
                  <a:lnTo>
                    <a:pt x="184" y="16"/>
                  </a:lnTo>
                  <a:lnTo>
                    <a:pt x="207" y="37"/>
                  </a:lnTo>
                  <a:lnTo>
                    <a:pt x="179" y="56"/>
                  </a:lnTo>
                  <a:lnTo>
                    <a:pt x="165" y="42"/>
                  </a:lnTo>
                  <a:lnTo>
                    <a:pt x="144" y="33"/>
                  </a:lnTo>
                  <a:lnTo>
                    <a:pt x="123" y="30"/>
                  </a:lnTo>
                  <a:lnTo>
                    <a:pt x="93" y="35"/>
                  </a:lnTo>
                  <a:lnTo>
                    <a:pt x="68" y="49"/>
                  </a:lnTo>
                  <a:lnTo>
                    <a:pt x="49" y="70"/>
                  </a:lnTo>
                  <a:lnTo>
                    <a:pt x="37" y="96"/>
                  </a:lnTo>
                  <a:lnTo>
                    <a:pt x="33" y="126"/>
                  </a:lnTo>
                  <a:lnTo>
                    <a:pt x="37" y="156"/>
                  </a:lnTo>
                  <a:lnTo>
                    <a:pt x="49" y="182"/>
                  </a:lnTo>
                  <a:lnTo>
                    <a:pt x="68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7" y="217"/>
                  </a:lnTo>
                  <a:lnTo>
                    <a:pt x="168" y="205"/>
                  </a:lnTo>
                  <a:lnTo>
                    <a:pt x="184" y="189"/>
                  </a:lnTo>
                  <a:lnTo>
                    <a:pt x="212" y="207"/>
                  </a:lnTo>
                  <a:lnTo>
                    <a:pt x="205" y="217"/>
                  </a:lnTo>
                  <a:lnTo>
                    <a:pt x="193" y="228"/>
                  </a:lnTo>
                  <a:lnTo>
                    <a:pt x="175" y="238"/>
                  </a:lnTo>
                  <a:lnTo>
                    <a:pt x="151" y="247"/>
                  </a:lnTo>
                  <a:lnTo>
                    <a:pt x="121" y="249"/>
                  </a:lnTo>
                  <a:lnTo>
                    <a:pt x="86" y="245"/>
                  </a:lnTo>
                  <a:lnTo>
                    <a:pt x="56" y="231"/>
                  </a:lnTo>
                  <a:lnTo>
                    <a:pt x="33" y="212"/>
                  </a:lnTo>
                  <a:lnTo>
                    <a:pt x="14" y="186"/>
                  </a:lnTo>
                  <a:lnTo>
                    <a:pt x="2" y="156"/>
                  </a:lnTo>
                  <a:lnTo>
                    <a:pt x="0" y="126"/>
                  </a:lnTo>
                  <a:lnTo>
                    <a:pt x="5" y="84"/>
                  </a:lnTo>
                  <a:lnTo>
                    <a:pt x="21" y="49"/>
                  </a:lnTo>
                  <a:lnTo>
                    <a:pt x="49" y="23"/>
                  </a:lnTo>
                  <a:lnTo>
                    <a:pt x="82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0" name="Freeform 26"/>
            <p:cNvSpPr>
              <a:spLocks/>
            </p:cNvSpPr>
            <p:nvPr userDrawn="1"/>
          </p:nvSpPr>
          <p:spPr bwMode="auto">
            <a:xfrm>
              <a:off x="15311438" y="-503238"/>
              <a:ext cx="295275" cy="381000"/>
            </a:xfrm>
            <a:custGeom>
              <a:avLst/>
              <a:gdLst>
                <a:gd name="T0" fmla="*/ 0 w 186"/>
                <a:gd name="T1" fmla="*/ 0 h 240"/>
                <a:gd name="T2" fmla="*/ 186 w 186"/>
                <a:gd name="T3" fmla="*/ 0 h 240"/>
                <a:gd name="T4" fmla="*/ 186 w 186"/>
                <a:gd name="T5" fmla="*/ 30 h 240"/>
                <a:gd name="T6" fmla="*/ 109 w 186"/>
                <a:gd name="T7" fmla="*/ 30 h 240"/>
                <a:gd name="T8" fmla="*/ 109 w 186"/>
                <a:gd name="T9" fmla="*/ 240 h 240"/>
                <a:gd name="T10" fmla="*/ 76 w 186"/>
                <a:gd name="T11" fmla="*/ 240 h 240"/>
                <a:gd name="T12" fmla="*/ 76 w 186"/>
                <a:gd name="T13" fmla="*/ 30 h 240"/>
                <a:gd name="T14" fmla="*/ 0 w 186"/>
                <a:gd name="T15" fmla="*/ 30 h 240"/>
                <a:gd name="T16" fmla="*/ 0 w 186"/>
                <a:gd name="T1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40">
                  <a:moveTo>
                    <a:pt x="0" y="0"/>
                  </a:moveTo>
                  <a:lnTo>
                    <a:pt x="186" y="0"/>
                  </a:lnTo>
                  <a:lnTo>
                    <a:pt x="186" y="30"/>
                  </a:lnTo>
                  <a:lnTo>
                    <a:pt x="109" y="30"/>
                  </a:lnTo>
                  <a:lnTo>
                    <a:pt x="109" y="240"/>
                  </a:lnTo>
                  <a:lnTo>
                    <a:pt x="76" y="240"/>
                  </a:lnTo>
                  <a:lnTo>
                    <a:pt x="76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1" name="Rectangle 27"/>
            <p:cNvSpPr>
              <a:spLocks noChangeArrowheads="1"/>
            </p:cNvSpPr>
            <p:nvPr userDrawn="1"/>
          </p:nvSpPr>
          <p:spPr bwMode="auto">
            <a:xfrm>
              <a:off x="15662275" y="-503238"/>
              <a:ext cx="50800" cy="381000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2" name="Freeform 28"/>
            <p:cNvSpPr>
              <a:spLocks noEditPoints="1"/>
            </p:cNvSpPr>
            <p:nvPr userDrawn="1"/>
          </p:nvSpPr>
          <p:spPr bwMode="auto">
            <a:xfrm>
              <a:off x="15776575" y="-511175"/>
              <a:ext cx="395288" cy="395288"/>
            </a:xfrm>
            <a:custGeom>
              <a:avLst/>
              <a:gdLst>
                <a:gd name="T0" fmla="*/ 125 w 249"/>
                <a:gd name="T1" fmla="*/ 30 h 249"/>
                <a:gd name="T2" fmla="*/ 95 w 249"/>
                <a:gd name="T3" fmla="*/ 35 h 249"/>
                <a:gd name="T4" fmla="*/ 70 w 249"/>
                <a:gd name="T5" fmla="*/ 49 h 249"/>
                <a:gd name="T6" fmla="*/ 51 w 249"/>
                <a:gd name="T7" fmla="*/ 68 h 249"/>
                <a:gd name="T8" fmla="*/ 39 w 249"/>
                <a:gd name="T9" fmla="*/ 96 h 249"/>
                <a:gd name="T10" fmla="*/ 35 w 249"/>
                <a:gd name="T11" fmla="*/ 124 h 249"/>
                <a:gd name="T12" fmla="*/ 39 w 249"/>
                <a:gd name="T13" fmla="*/ 154 h 249"/>
                <a:gd name="T14" fmla="*/ 51 w 249"/>
                <a:gd name="T15" fmla="*/ 182 h 249"/>
                <a:gd name="T16" fmla="*/ 70 w 249"/>
                <a:gd name="T17" fmla="*/ 200 h 249"/>
                <a:gd name="T18" fmla="*/ 95 w 249"/>
                <a:gd name="T19" fmla="*/ 214 h 249"/>
                <a:gd name="T20" fmla="*/ 125 w 249"/>
                <a:gd name="T21" fmla="*/ 219 h 249"/>
                <a:gd name="T22" fmla="*/ 156 w 249"/>
                <a:gd name="T23" fmla="*/ 214 h 249"/>
                <a:gd name="T24" fmla="*/ 179 w 249"/>
                <a:gd name="T25" fmla="*/ 200 h 249"/>
                <a:gd name="T26" fmla="*/ 198 w 249"/>
                <a:gd name="T27" fmla="*/ 182 h 249"/>
                <a:gd name="T28" fmla="*/ 212 w 249"/>
                <a:gd name="T29" fmla="*/ 154 h 249"/>
                <a:gd name="T30" fmla="*/ 214 w 249"/>
                <a:gd name="T31" fmla="*/ 124 h 249"/>
                <a:gd name="T32" fmla="*/ 212 w 249"/>
                <a:gd name="T33" fmla="*/ 96 h 249"/>
                <a:gd name="T34" fmla="*/ 198 w 249"/>
                <a:gd name="T35" fmla="*/ 68 h 249"/>
                <a:gd name="T36" fmla="*/ 179 w 249"/>
                <a:gd name="T37" fmla="*/ 49 h 249"/>
                <a:gd name="T38" fmla="*/ 156 w 249"/>
                <a:gd name="T39" fmla="*/ 35 h 249"/>
                <a:gd name="T40" fmla="*/ 125 w 249"/>
                <a:gd name="T41" fmla="*/ 30 h 249"/>
                <a:gd name="T42" fmla="*/ 125 w 249"/>
                <a:gd name="T43" fmla="*/ 0 h 249"/>
                <a:gd name="T44" fmla="*/ 165 w 249"/>
                <a:gd name="T45" fmla="*/ 5 h 249"/>
                <a:gd name="T46" fmla="*/ 200 w 249"/>
                <a:gd name="T47" fmla="*/ 23 h 249"/>
                <a:gd name="T48" fmla="*/ 226 w 249"/>
                <a:gd name="T49" fmla="*/ 49 h 249"/>
                <a:gd name="T50" fmla="*/ 244 w 249"/>
                <a:gd name="T51" fmla="*/ 84 h 249"/>
                <a:gd name="T52" fmla="*/ 249 w 249"/>
                <a:gd name="T53" fmla="*/ 124 h 249"/>
                <a:gd name="T54" fmla="*/ 244 w 249"/>
                <a:gd name="T55" fmla="*/ 165 h 249"/>
                <a:gd name="T56" fmla="*/ 226 w 249"/>
                <a:gd name="T57" fmla="*/ 200 h 249"/>
                <a:gd name="T58" fmla="*/ 200 w 249"/>
                <a:gd name="T59" fmla="*/ 226 h 249"/>
                <a:gd name="T60" fmla="*/ 165 w 249"/>
                <a:gd name="T61" fmla="*/ 245 h 249"/>
                <a:gd name="T62" fmla="*/ 125 w 249"/>
                <a:gd name="T63" fmla="*/ 249 h 249"/>
                <a:gd name="T64" fmla="*/ 84 w 249"/>
                <a:gd name="T65" fmla="*/ 245 h 249"/>
                <a:gd name="T66" fmla="*/ 49 w 249"/>
                <a:gd name="T67" fmla="*/ 226 h 249"/>
                <a:gd name="T68" fmla="*/ 23 w 249"/>
                <a:gd name="T69" fmla="*/ 200 h 249"/>
                <a:gd name="T70" fmla="*/ 7 w 249"/>
                <a:gd name="T71" fmla="*/ 165 h 249"/>
                <a:gd name="T72" fmla="*/ 0 w 249"/>
                <a:gd name="T73" fmla="*/ 124 h 249"/>
                <a:gd name="T74" fmla="*/ 7 w 249"/>
                <a:gd name="T75" fmla="*/ 84 h 249"/>
                <a:gd name="T76" fmla="*/ 23 w 249"/>
                <a:gd name="T77" fmla="*/ 49 h 249"/>
                <a:gd name="T78" fmla="*/ 49 w 249"/>
                <a:gd name="T79" fmla="*/ 23 h 249"/>
                <a:gd name="T80" fmla="*/ 84 w 249"/>
                <a:gd name="T81" fmla="*/ 5 h 249"/>
                <a:gd name="T82" fmla="*/ 125 w 249"/>
                <a:gd name="T8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49">
                  <a:moveTo>
                    <a:pt x="125" y="30"/>
                  </a:moveTo>
                  <a:lnTo>
                    <a:pt x="95" y="35"/>
                  </a:lnTo>
                  <a:lnTo>
                    <a:pt x="70" y="49"/>
                  </a:lnTo>
                  <a:lnTo>
                    <a:pt x="51" y="68"/>
                  </a:lnTo>
                  <a:lnTo>
                    <a:pt x="39" y="96"/>
                  </a:lnTo>
                  <a:lnTo>
                    <a:pt x="35" y="124"/>
                  </a:lnTo>
                  <a:lnTo>
                    <a:pt x="39" y="154"/>
                  </a:lnTo>
                  <a:lnTo>
                    <a:pt x="51" y="182"/>
                  </a:lnTo>
                  <a:lnTo>
                    <a:pt x="70" y="200"/>
                  </a:lnTo>
                  <a:lnTo>
                    <a:pt x="95" y="214"/>
                  </a:lnTo>
                  <a:lnTo>
                    <a:pt x="125" y="219"/>
                  </a:lnTo>
                  <a:lnTo>
                    <a:pt x="156" y="214"/>
                  </a:lnTo>
                  <a:lnTo>
                    <a:pt x="179" y="200"/>
                  </a:lnTo>
                  <a:lnTo>
                    <a:pt x="198" y="182"/>
                  </a:lnTo>
                  <a:lnTo>
                    <a:pt x="212" y="154"/>
                  </a:lnTo>
                  <a:lnTo>
                    <a:pt x="214" y="124"/>
                  </a:lnTo>
                  <a:lnTo>
                    <a:pt x="212" y="96"/>
                  </a:lnTo>
                  <a:lnTo>
                    <a:pt x="198" y="68"/>
                  </a:lnTo>
                  <a:lnTo>
                    <a:pt x="179" y="49"/>
                  </a:lnTo>
                  <a:lnTo>
                    <a:pt x="156" y="35"/>
                  </a:lnTo>
                  <a:lnTo>
                    <a:pt x="125" y="30"/>
                  </a:lnTo>
                  <a:close/>
                  <a:moveTo>
                    <a:pt x="125" y="0"/>
                  </a:moveTo>
                  <a:lnTo>
                    <a:pt x="165" y="5"/>
                  </a:lnTo>
                  <a:lnTo>
                    <a:pt x="200" y="23"/>
                  </a:lnTo>
                  <a:lnTo>
                    <a:pt x="226" y="49"/>
                  </a:lnTo>
                  <a:lnTo>
                    <a:pt x="244" y="84"/>
                  </a:lnTo>
                  <a:lnTo>
                    <a:pt x="249" y="124"/>
                  </a:lnTo>
                  <a:lnTo>
                    <a:pt x="244" y="165"/>
                  </a:lnTo>
                  <a:lnTo>
                    <a:pt x="226" y="200"/>
                  </a:lnTo>
                  <a:lnTo>
                    <a:pt x="200" y="226"/>
                  </a:lnTo>
                  <a:lnTo>
                    <a:pt x="165" y="245"/>
                  </a:lnTo>
                  <a:lnTo>
                    <a:pt x="125" y="249"/>
                  </a:lnTo>
                  <a:lnTo>
                    <a:pt x="84" y="245"/>
                  </a:lnTo>
                  <a:lnTo>
                    <a:pt x="49" y="226"/>
                  </a:lnTo>
                  <a:lnTo>
                    <a:pt x="23" y="200"/>
                  </a:lnTo>
                  <a:lnTo>
                    <a:pt x="7" y="165"/>
                  </a:lnTo>
                  <a:lnTo>
                    <a:pt x="0" y="124"/>
                  </a:lnTo>
                  <a:lnTo>
                    <a:pt x="7" y="84"/>
                  </a:lnTo>
                  <a:lnTo>
                    <a:pt x="23" y="49"/>
                  </a:lnTo>
                  <a:lnTo>
                    <a:pt x="49" y="23"/>
                  </a:lnTo>
                  <a:lnTo>
                    <a:pt x="84" y="5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3" name="Freeform 29"/>
            <p:cNvSpPr>
              <a:spLocks/>
            </p:cNvSpPr>
            <p:nvPr userDrawn="1"/>
          </p:nvSpPr>
          <p:spPr bwMode="auto">
            <a:xfrm>
              <a:off x="16244888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5 w 207"/>
                <a:gd name="T5" fmla="*/ 198 h 240"/>
                <a:gd name="T6" fmla="*/ 175 w 207"/>
                <a:gd name="T7" fmla="*/ 198 h 240"/>
                <a:gd name="T8" fmla="*/ 175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6 w 207"/>
                <a:gd name="T15" fmla="*/ 240 h 240"/>
                <a:gd name="T16" fmla="*/ 33 w 207"/>
                <a:gd name="T17" fmla="*/ 42 h 240"/>
                <a:gd name="T18" fmla="*/ 33 w 207"/>
                <a:gd name="T19" fmla="*/ 42 h 240"/>
                <a:gd name="T20" fmla="*/ 33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5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6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4" name="Freeform 30"/>
            <p:cNvSpPr>
              <a:spLocks/>
            </p:cNvSpPr>
            <p:nvPr userDrawn="1"/>
          </p:nvSpPr>
          <p:spPr bwMode="auto">
            <a:xfrm>
              <a:off x="16640175" y="-511175"/>
              <a:ext cx="252413" cy="395288"/>
            </a:xfrm>
            <a:custGeom>
              <a:avLst/>
              <a:gdLst>
                <a:gd name="T0" fmla="*/ 89 w 159"/>
                <a:gd name="T1" fmla="*/ 0 h 249"/>
                <a:gd name="T2" fmla="*/ 114 w 159"/>
                <a:gd name="T3" fmla="*/ 2 h 249"/>
                <a:gd name="T4" fmla="*/ 138 w 159"/>
                <a:gd name="T5" fmla="*/ 9 h 249"/>
                <a:gd name="T6" fmla="*/ 156 w 159"/>
                <a:gd name="T7" fmla="*/ 26 h 249"/>
                <a:gd name="T8" fmla="*/ 131 w 159"/>
                <a:gd name="T9" fmla="*/ 51 h 249"/>
                <a:gd name="T10" fmla="*/ 114 w 159"/>
                <a:gd name="T11" fmla="*/ 35 h 249"/>
                <a:gd name="T12" fmla="*/ 89 w 159"/>
                <a:gd name="T13" fmla="*/ 30 h 249"/>
                <a:gd name="T14" fmla="*/ 66 w 159"/>
                <a:gd name="T15" fmla="*/ 33 h 249"/>
                <a:gd name="T16" fmla="*/ 52 w 159"/>
                <a:gd name="T17" fmla="*/ 42 h 249"/>
                <a:gd name="T18" fmla="*/ 45 w 159"/>
                <a:gd name="T19" fmla="*/ 54 h 249"/>
                <a:gd name="T20" fmla="*/ 42 w 159"/>
                <a:gd name="T21" fmla="*/ 65 h 249"/>
                <a:gd name="T22" fmla="*/ 47 w 159"/>
                <a:gd name="T23" fmla="*/ 84 h 249"/>
                <a:gd name="T24" fmla="*/ 56 w 159"/>
                <a:gd name="T25" fmla="*/ 93 h 249"/>
                <a:gd name="T26" fmla="*/ 73 w 159"/>
                <a:gd name="T27" fmla="*/ 103 h 249"/>
                <a:gd name="T28" fmla="*/ 91 w 159"/>
                <a:gd name="T29" fmla="*/ 110 h 249"/>
                <a:gd name="T30" fmla="*/ 110 w 159"/>
                <a:gd name="T31" fmla="*/ 114 h 249"/>
                <a:gd name="T32" fmla="*/ 128 w 159"/>
                <a:gd name="T33" fmla="*/ 124 h 249"/>
                <a:gd name="T34" fmla="*/ 145 w 159"/>
                <a:gd name="T35" fmla="*/ 135 h 249"/>
                <a:gd name="T36" fmla="*/ 156 w 159"/>
                <a:gd name="T37" fmla="*/ 151 h 249"/>
                <a:gd name="T38" fmla="*/ 159 w 159"/>
                <a:gd name="T39" fmla="*/ 177 h 249"/>
                <a:gd name="T40" fmla="*/ 156 w 159"/>
                <a:gd name="T41" fmla="*/ 203 h 249"/>
                <a:gd name="T42" fmla="*/ 145 w 159"/>
                <a:gd name="T43" fmla="*/ 221 h 249"/>
                <a:gd name="T44" fmla="*/ 126 w 159"/>
                <a:gd name="T45" fmla="*/ 238 h 249"/>
                <a:gd name="T46" fmla="*/ 103 w 159"/>
                <a:gd name="T47" fmla="*/ 247 h 249"/>
                <a:gd name="T48" fmla="*/ 77 w 159"/>
                <a:gd name="T49" fmla="*/ 249 h 249"/>
                <a:gd name="T50" fmla="*/ 47 w 159"/>
                <a:gd name="T51" fmla="*/ 247 h 249"/>
                <a:gd name="T52" fmla="*/ 21 w 159"/>
                <a:gd name="T53" fmla="*/ 235 h 249"/>
                <a:gd name="T54" fmla="*/ 0 w 159"/>
                <a:gd name="T55" fmla="*/ 217 h 249"/>
                <a:gd name="T56" fmla="*/ 26 w 159"/>
                <a:gd name="T57" fmla="*/ 193 h 249"/>
                <a:gd name="T58" fmla="*/ 40 w 159"/>
                <a:gd name="T59" fmla="*/ 210 h 249"/>
                <a:gd name="T60" fmla="*/ 59 w 159"/>
                <a:gd name="T61" fmla="*/ 217 h 249"/>
                <a:gd name="T62" fmla="*/ 77 w 159"/>
                <a:gd name="T63" fmla="*/ 219 h 249"/>
                <a:gd name="T64" fmla="*/ 93 w 159"/>
                <a:gd name="T65" fmla="*/ 217 h 249"/>
                <a:gd name="T66" fmla="*/ 110 w 159"/>
                <a:gd name="T67" fmla="*/ 210 h 249"/>
                <a:gd name="T68" fmla="*/ 121 w 159"/>
                <a:gd name="T69" fmla="*/ 198 h 249"/>
                <a:gd name="T70" fmla="*/ 126 w 159"/>
                <a:gd name="T71" fmla="*/ 179 h 249"/>
                <a:gd name="T72" fmla="*/ 121 w 159"/>
                <a:gd name="T73" fmla="*/ 165 h 249"/>
                <a:gd name="T74" fmla="*/ 110 w 159"/>
                <a:gd name="T75" fmla="*/ 154 h 249"/>
                <a:gd name="T76" fmla="*/ 96 w 159"/>
                <a:gd name="T77" fmla="*/ 147 h 249"/>
                <a:gd name="T78" fmla="*/ 77 w 159"/>
                <a:gd name="T79" fmla="*/ 140 h 249"/>
                <a:gd name="T80" fmla="*/ 56 w 159"/>
                <a:gd name="T81" fmla="*/ 133 h 249"/>
                <a:gd name="T82" fmla="*/ 38 w 159"/>
                <a:gd name="T83" fmla="*/ 126 h 249"/>
                <a:gd name="T84" fmla="*/ 21 w 159"/>
                <a:gd name="T85" fmla="*/ 112 h 249"/>
                <a:gd name="T86" fmla="*/ 12 w 159"/>
                <a:gd name="T87" fmla="*/ 93 h 249"/>
                <a:gd name="T88" fmla="*/ 7 w 159"/>
                <a:gd name="T89" fmla="*/ 65 h 249"/>
                <a:gd name="T90" fmla="*/ 10 w 159"/>
                <a:gd name="T91" fmla="*/ 49 h 249"/>
                <a:gd name="T92" fmla="*/ 19 w 159"/>
                <a:gd name="T93" fmla="*/ 30 h 249"/>
                <a:gd name="T94" fmla="*/ 35 w 159"/>
                <a:gd name="T95" fmla="*/ 14 h 249"/>
                <a:gd name="T96" fmla="*/ 59 w 159"/>
                <a:gd name="T97" fmla="*/ 2 h 249"/>
                <a:gd name="T98" fmla="*/ 89 w 159"/>
                <a:gd name="T9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9" h="249">
                  <a:moveTo>
                    <a:pt x="89" y="0"/>
                  </a:moveTo>
                  <a:lnTo>
                    <a:pt x="114" y="2"/>
                  </a:lnTo>
                  <a:lnTo>
                    <a:pt x="138" y="9"/>
                  </a:lnTo>
                  <a:lnTo>
                    <a:pt x="156" y="26"/>
                  </a:lnTo>
                  <a:lnTo>
                    <a:pt x="131" y="51"/>
                  </a:lnTo>
                  <a:lnTo>
                    <a:pt x="114" y="35"/>
                  </a:lnTo>
                  <a:lnTo>
                    <a:pt x="89" y="30"/>
                  </a:lnTo>
                  <a:lnTo>
                    <a:pt x="66" y="33"/>
                  </a:lnTo>
                  <a:lnTo>
                    <a:pt x="52" y="42"/>
                  </a:lnTo>
                  <a:lnTo>
                    <a:pt x="45" y="54"/>
                  </a:lnTo>
                  <a:lnTo>
                    <a:pt x="42" y="65"/>
                  </a:lnTo>
                  <a:lnTo>
                    <a:pt x="47" y="84"/>
                  </a:lnTo>
                  <a:lnTo>
                    <a:pt x="56" y="93"/>
                  </a:lnTo>
                  <a:lnTo>
                    <a:pt x="73" y="103"/>
                  </a:lnTo>
                  <a:lnTo>
                    <a:pt x="91" y="110"/>
                  </a:lnTo>
                  <a:lnTo>
                    <a:pt x="110" y="114"/>
                  </a:lnTo>
                  <a:lnTo>
                    <a:pt x="128" y="124"/>
                  </a:lnTo>
                  <a:lnTo>
                    <a:pt x="145" y="135"/>
                  </a:lnTo>
                  <a:lnTo>
                    <a:pt x="156" y="151"/>
                  </a:lnTo>
                  <a:lnTo>
                    <a:pt x="159" y="177"/>
                  </a:lnTo>
                  <a:lnTo>
                    <a:pt x="156" y="203"/>
                  </a:lnTo>
                  <a:lnTo>
                    <a:pt x="145" y="221"/>
                  </a:lnTo>
                  <a:lnTo>
                    <a:pt x="126" y="238"/>
                  </a:lnTo>
                  <a:lnTo>
                    <a:pt x="103" y="247"/>
                  </a:lnTo>
                  <a:lnTo>
                    <a:pt x="77" y="249"/>
                  </a:lnTo>
                  <a:lnTo>
                    <a:pt x="47" y="247"/>
                  </a:lnTo>
                  <a:lnTo>
                    <a:pt x="21" y="235"/>
                  </a:lnTo>
                  <a:lnTo>
                    <a:pt x="0" y="217"/>
                  </a:lnTo>
                  <a:lnTo>
                    <a:pt x="26" y="193"/>
                  </a:lnTo>
                  <a:lnTo>
                    <a:pt x="40" y="210"/>
                  </a:lnTo>
                  <a:lnTo>
                    <a:pt x="59" y="217"/>
                  </a:lnTo>
                  <a:lnTo>
                    <a:pt x="77" y="219"/>
                  </a:lnTo>
                  <a:lnTo>
                    <a:pt x="93" y="217"/>
                  </a:lnTo>
                  <a:lnTo>
                    <a:pt x="110" y="210"/>
                  </a:lnTo>
                  <a:lnTo>
                    <a:pt x="121" y="198"/>
                  </a:lnTo>
                  <a:lnTo>
                    <a:pt x="126" y="179"/>
                  </a:lnTo>
                  <a:lnTo>
                    <a:pt x="121" y="165"/>
                  </a:lnTo>
                  <a:lnTo>
                    <a:pt x="110" y="154"/>
                  </a:lnTo>
                  <a:lnTo>
                    <a:pt x="96" y="147"/>
                  </a:lnTo>
                  <a:lnTo>
                    <a:pt x="77" y="140"/>
                  </a:lnTo>
                  <a:lnTo>
                    <a:pt x="56" y="133"/>
                  </a:lnTo>
                  <a:lnTo>
                    <a:pt x="38" y="126"/>
                  </a:lnTo>
                  <a:lnTo>
                    <a:pt x="21" y="112"/>
                  </a:lnTo>
                  <a:lnTo>
                    <a:pt x="12" y="93"/>
                  </a:lnTo>
                  <a:lnTo>
                    <a:pt x="7" y="65"/>
                  </a:lnTo>
                  <a:lnTo>
                    <a:pt x="10" y="49"/>
                  </a:lnTo>
                  <a:lnTo>
                    <a:pt x="19" y="30"/>
                  </a:lnTo>
                  <a:lnTo>
                    <a:pt x="35" y="14"/>
                  </a:lnTo>
                  <a:lnTo>
                    <a:pt x="59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5" name="Freeform 31"/>
            <p:cNvSpPr>
              <a:spLocks/>
            </p:cNvSpPr>
            <p:nvPr userDrawn="1"/>
          </p:nvSpPr>
          <p:spPr bwMode="auto">
            <a:xfrm>
              <a:off x="10836275" y="3175"/>
              <a:ext cx="239713" cy="381000"/>
            </a:xfrm>
            <a:custGeom>
              <a:avLst/>
              <a:gdLst>
                <a:gd name="T0" fmla="*/ 0 w 151"/>
                <a:gd name="T1" fmla="*/ 0 h 240"/>
                <a:gd name="T2" fmla="*/ 151 w 151"/>
                <a:gd name="T3" fmla="*/ 0 h 240"/>
                <a:gd name="T4" fmla="*/ 151 w 151"/>
                <a:gd name="T5" fmla="*/ 30 h 240"/>
                <a:gd name="T6" fmla="*/ 33 w 151"/>
                <a:gd name="T7" fmla="*/ 30 h 240"/>
                <a:gd name="T8" fmla="*/ 33 w 151"/>
                <a:gd name="T9" fmla="*/ 105 h 240"/>
                <a:gd name="T10" fmla="*/ 142 w 151"/>
                <a:gd name="T11" fmla="*/ 105 h 240"/>
                <a:gd name="T12" fmla="*/ 142 w 151"/>
                <a:gd name="T13" fmla="*/ 135 h 240"/>
                <a:gd name="T14" fmla="*/ 33 w 151"/>
                <a:gd name="T15" fmla="*/ 135 h 240"/>
                <a:gd name="T16" fmla="*/ 33 w 151"/>
                <a:gd name="T17" fmla="*/ 240 h 240"/>
                <a:gd name="T18" fmla="*/ 0 w 151"/>
                <a:gd name="T19" fmla="*/ 240 h 240"/>
                <a:gd name="T20" fmla="*/ 0 w 151"/>
                <a:gd name="T2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240">
                  <a:moveTo>
                    <a:pt x="0" y="0"/>
                  </a:moveTo>
                  <a:lnTo>
                    <a:pt x="151" y="0"/>
                  </a:lnTo>
                  <a:lnTo>
                    <a:pt x="151" y="30"/>
                  </a:lnTo>
                  <a:lnTo>
                    <a:pt x="33" y="30"/>
                  </a:lnTo>
                  <a:lnTo>
                    <a:pt x="33" y="105"/>
                  </a:lnTo>
                  <a:lnTo>
                    <a:pt x="142" y="105"/>
                  </a:lnTo>
                  <a:lnTo>
                    <a:pt x="142" y="135"/>
                  </a:lnTo>
                  <a:lnTo>
                    <a:pt x="33" y="135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6" name="Freeform 32"/>
            <p:cNvSpPr>
              <a:spLocks noEditPoints="1"/>
            </p:cNvSpPr>
            <p:nvPr userDrawn="1"/>
          </p:nvSpPr>
          <p:spPr bwMode="auto">
            <a:xfrm>
              <a:off x="11114088" y="-7938"/>
              <a:ext cx="395288" cy="400050"/>
            </a:xfrm>
            <a:custGeom>
              <a:avLst/>
              <a:gdLst>
                <a:gd name="T0" fmla="*/ 125 w 249"/>
                <a:gd name="T1" fmla="*/ 33 h 252"/>
                <a:gd name="T2" fmla="*/ 95 w 249"/>
                <a:gd name="T3" fmla="*/ 37 h 252"/>
                <a:gd name="T4" fmla="*/ 70 w 249"/>
                <a:gd name="T5" fmla="*/ 49 h 252"/>
                <a:gd name="T6" fmla="*/ 51 w 249"/>
                <a:gd name="T7" fmla="*/ 70 h 252"/>
                <a:gd name="T8" fmla="*/ 39 w 249"/>
                <a:gd name="T9" fmla="*/ 98 h 252"/>
                <a:gd name="T10" fmla="*/ 35 w 249"/>
                <a:gd name="T11" fmla="*/ 126 h 252"/>
                <a:gd name="T12" fmla="*/ 39 w 249"/>
                <a:gd name="T13" fmla="*/ 156 h 252"/>
                <a:gd name="T14" fmla="*/ 51 w 249"/>
                <a:gd name="T15" fmla="*/ 182 h 252"/>
                <a:gd name="T16" fmla="*/ 70 w 249"/>
                <a:gd name="T17" fmla="*/ 203 h 252"/>
                <a:gd name="T18" fmla="*/ 95 w 249"/>
                <a:gd name="T19" fmla="*/ 217 h 252"/>
                <a:gd name="T20" fmla="*/ 125 w 249"/>
                <a:gd name="T21" fmla="*/ 221 h 252"/>
                <a:gd name="T22" fmla="*/ 156 w 249"/>
                <a:gd name="T23" fmla="*/ 217 h 252"/>
                <a:gd name="T24" fmla="*/ 179 w 249"/>
                <a:gd name="T25" fmla="*/ 203 h 252"/>
                <a:gd name="T26" fmla="*/ 200 w 249"/>
                <a:gd name="T27" fmla="*/ 182 h 252"/>
                <a:gd name="T28" fmla="*/ 212 w 249"/>
                <a:gd name="T29" fmla="*/ 156 h 252"/>
                <a:gd name="T30" fmla="*/ 214 w 249"/>
                <a:gd name="T31" fmla="*/ 126 h 252"/>
                <a:gd name="T32" fmla="*/ 212 w 249"/>
                <a:gd name="T33" fmla="*/ 98 h 252"/>
                <a:gd name="T34" fmla="*/ 200 w 249"/>
                <a:gd name="T35" fmla="*/ 70 h 252"/>
                <a:gd name="T36" fmla="*/ 179 w 249"/>
                <a:gd name="T37" fmla="*/ 49 h 252"/>
                <a:gd name="T38" fmla="*/ 156 w 249"/>
                <a:gd name="T39" fmla="*/ 37 h 252"/>
                <a:gd name="T40" fmla="*/ 125 w 249"/>
                <a:gd name="T41" fmla="*/ 33 h 252"/>
                <a:gd name="T42" fmla="*/ 125 w 249"/>
                <a:gd name="T43" fmla="*/ 0 h 252"/>
                <a:gd name="T44" fmla="*/ 165 w 249"/>
                <a:gd name="T45" fmla="*/ 7 h 252"/>
                <a:gd name="T46" fmla="*/ 200 w 249"/>
                <a:gd name="T47" fmla="*/ 26 h 252"/>
                <a:gd name="T48" fmla="*/ 226 w 249"/>
                <a:gd name="T49" fmla="*/ 51 h 252"/>
                <a:gd name="T50" fmla="*/ 244 w 249"/>
                <a:gd name="T51" fmla="*/ 86 h 252"/>
                <a:gd name="T52" fmla="*/ 249 w 249"/>
                <a:gd name="T53" fmla="*/ 126 h 252"/>
                <a:gd name="T54" fmla="*/ 244 w 249"/>
                <a:gd name="T55" fmla="*/ 168 h 252"/>
                <a:gd name="T56" fmla="*/ 226 w 249"/>
                <a:gd name="T57" fmla="*/ 203 h 252"/>
                <a:gd name="T58" fmla="*/ 200 w 249"/>
                <a:gd name="T59" fmla="*/ 228 h 252"/>
                <a:gd name="T60" fmla="*/ 165 w 249"/>
                <a:gd name="T61" fmla="*/ 247 h 252"/>
                <a:gd name="T62" fmla="*/ 125 w 249"/>
                <a:gd name="T63" fmla="*/ 252 h 252"/>
                <a:gd name="T64" fmla="*/ 84 w 249"/>
                <a:gd name="T65" fmla="*/ 247 h 252"/>
                <a:gd name="T66" fmla="*/ 49 w 249"/>
                <a:gd name="T67" fmla="*/ 228 h 252"/>
                <a:gd name="T68" fmla="*/ 23 w 249"/>
                <a:gd name="T69" fmla="*/ 203 h 252"/>
                <a:gd name="T70" fmla="*/ 7 w 249"/>
                <a:gd name="T71" fmla="*/ 168 h 252"/>
                <a:gd name="T72" fmla="*/ 0 w 249"/>
                <a:gd name="T73" fmla="*/ 126 h 252"/>
                <a:gd name="T74" fmla="*/ 7 w 249"/>
                <a:gd name="T75" fmla="*/ 86 h 252"/>
                <a:gd name="T76" fmla="*/ 23 w 249"/>
                <a:gd name="T77" fmla="*/ 51 h 252"/>
                <a:gd name="T78" fmla="*/ 49 w 249"/>
                <a:gd name="T79" fmla="*/ 26 h 252"/>
                <a:gd name="T80" fmla="*/ 84 w 249"/>
                <a:gd name="T81" fmla="*/ 7 h 252"/>
                <a:gd name="T82" fmla="*/ 125 w 249"/>
                <a:gd name="T8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52">
                  <a:moveTo>
                    <a:pt x="125" y="33"/>
                  </a:moveTo>
                  <a:lnTo>
                    <a:pt x="95" y="37"/>
                  </a:lnTo>
                  <a:lnTo>
                    <a:pt x="70" y="49"/>
                  </a:lnTo>
                  <a:lnTo>
                    <a:pt x="51" y="70"/>
                  </a:lnTo>
                  <a:lnTo>
                    <a:pt x="39" y="98"/>
                  </a:lnTo>
                  <a:lnTo>
                    <a:pt x="35" y="126"/>
                  </a:lnTo>
                  <a:lnTo>
                    <a:pt x="39" y="156"/>
                  </a:lnTo>
                  <a:lnTo>
                    <a:pt x="51" y="182"/>
                  </a:lnTo>
                  <a:lnTo>
                    <a:pt x="70" y="203"/>
                  </a:lnTo>
                  <a:lnTo>
                    <a:pt x="95" y="217"/>
                  </a:lnTo>
                  <a:lnTo>
                    <a:pt x="125" y="221"/>
                  </a:lnTo>
                  <a:lnTo>
                    <a:pt x="156" y="217"/>
                  </a:lnTo>
                  <a:lnTo>
                    <a:pt x="179" y="203"/>
                  </a:lnTo>
                  <a:lnTo>
                    <a:pt x="200" y="182"/>
                  </a:lnTo>
                  <a:lnTo>
                    <a:pt x="212" y="156"/>
                  </a:lnTo>
                  <a:lnTo>
                    <a:pt x="214" y="126"/>
                  </a:lnTo>
                  <a:lnTo>
                    <a:pt x="212" y="98"/>
                  </a:lnTo>
                  <a:lnTo>
                    <a:pt x="200" y="70"/>
                  </a:lnTo>
                  <a:lnTo>
                    <a:pt x="179" y="49"/>
                  </a:lnTo>
                  <a:lnTo>
                    <a:pt x="156" y="37"/>
                  </a:lnTo>
                  <a:lnTo>
                    <a:pt x="125" y="33"/>
                  </a:lnTo>
                  <a:close/>
                  <a:moveTo>
                    <a:pt x="125" y="0"/>
                  </a:moveTo>
                  <a:lnTo>
                    <a:pt x="165" y="7"/>
                  </a:lnTo>
                  <a:lnTo>
                    <a:pt x="200" y="26"/>
                  </a:lnTo>
                  <a:lnTo>
                    <a:pt x="226" y="51"/>
                  </a:lnTo>
                  <a:lnTo>
                    <a:pt x="244" y="86"/>
                  </a:lnTo>
                  <a:lnTo>
                    <a:pt x="249" y="126"/>
                  </a:lnTo>
                  <a:lnTo>
                    <a:pt x="244" y="168"/>
                  </a:lnTo>
                  <a:lnTo>
                    <a:pt x="226" y="203"/>
                  </a:lnTo>
                  <a:lnTo>
                    <a:pt x="200" y="228"/>
                  </a:lnTo>
                  <a:lnTo>
                    <a:pt x="165" y="247"/>
                  </a:lnTo>
                  <a:lnTo>
                    <a:pt x="125" y="252"/>
                  </a:lnTo>
                  <a:lnTo>
                    <a:pt x="84" y="247"/>
                  </a:lnTo>
                  <a:lnTo>
                    <a:pt x="49" y="228"/>
                  </a:lnTo>
                  <a:lnTo>
                    <a:pt x="23" y="203"/>
                  </a:lnTo>
                  <a:lnTo>
                    <a:pt x="7" y="168"/>
                  </a:lnTo>
                  <a:lnTo>
                    <a:pt x="0" y="126"/>
                  </a:lnTo>
                  <a:lnTo>
                    <a:pt x="7" y="86"/>
                  </a:lnTo>
                  <a:lnTo>
                    <a:pt x="23" y="51"/>
                  </a:lnTo>
                  <a:lnTo>
                    <a:pt x="49" y="26"/>
                  </a:lnTo>
                  <a:lnTo>
                    <a:pt x="84" y="7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7" name="Freeform 33"/>
            <p:cNvSpPr>
              <a:spLocks noEditPoints="1"/>
            </p:cNvSpPr>
            <p:nvPr userDrawn="1"/>
          </p:nvSpPr>
          <p:spPr bwMode="auto">
            <a:xfrm>
              <a:off x="11576050" y="3175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90 w 170"/>
                <a:gd name="T7" fmla="*/ 105 h 240"/>
                <a:gd name="T8" fmla="*/ 104 w 170"/>
                <a:gd name="T9" fmla="*/ 100 h 240"/>
                <a:gd name="T10" fmla="*/ 116 w 170"/>
                <a:gd name="T11" fmla="*/ 96 h 240"/>
                <a:gd name="T12" fmla="*/ 123 w 170"/>
                <a:gd name="T13" fmla="*/ 84 h 240"/>
                <a:gd name="T14" fmla="*/ 125 w 170"/>
                <a:gd name="T15" fmla="*/ 68 h 240"/>
                <a:gd name="T16" fmla="*/ 123 w 170"/>
                <a:gd name="T17" fmla="*/ 51 h 240"/>
                <a:gd name="T18" fmla="*/ 116 w 170"/>
                <a:gd name="T19" fmla="*/ 40 h 240"/>
                <a:gd name="T20" fmla="*/ 104 w 170"/>
                <a:gd name="T21" fmla="*/ 33 h 240"/>
                <a:gd name="T22" fmla="*/ 90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11 w 170"/>
                <a:gd name="T33" fmla="*/ 2 h 240"/>
                <a:gd name="T34" fmla="*/ 130 w 170"/>
                <a:gd name="T35" fmla="*/ 12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8 h 240"/>
                <a:gd name="T44" fmla="*/ 156 w 170"/>
                <a:gd name="T45" fmla="*/ 89 h 240"/>
                <a:gd name="T46" fmla="*/ 144 w 170"/>
                <a:gd name="T47" fmla="*/ 109 h 240"/>
                <a:gd name="T48" fmla="*/ 125 w 170"/>
                <a:gd name="T49" fmla="*/ 123 h 240"/>
                <a:gd name="T50" fmla="*/ 102 w 170"/>
                <a:gd name="T51" fmla="*/ 130 h 240"/>
                <a:gd name="T52" fmla="*/ 170 w 170"/>
                <a:gd name="T53" fmla="*/ 240 h 240"/>
                <a:gd name="T54" fmla="*/ 130 w 170"/>
                <a:gd name="T55" fmla="*/ 240 h 240"/>
                <a:gd name="T56" fmla="*/ 69 w 170"/>
                <a:gd name="T57" fmla="*/ 133 h 240"/>
                <a:gd name="T58" fmla="*/ 32 w 170"/>
                <a:gd name="T59" fmla="*/ 133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90" y="105"/>
                  </a:lnTo>
                  <a:lnTo>
                    <a:pt x="104" y="100"/>
                  </a:lnTo>
                  <a:lnTo>
                    <a:pt x="116" y="96"/>
                  </a:lnTo>
                  <a:lnTo>
                    <a:pt x="123" y="84"/>
                  </a:lnTo>
                  <a:lnTo>
                    <a:pt x="125" y="68"/>
                  </a:lnTo>
                  <a:lnTo>
                    <a:pt x="123" y="51"/>
                  </a:lnTo>
                  <a:lnTo>
                    <a:pt x="116" y="40"/>
                  </a:lnTo>
                  <a:lnTo>
                    <a:pt x="104" y="33"/>
                  </a:lnTo>
                  <a:lnTo>
                    <a:pt x="90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11" y="2"/>
                  </a:lnTo>
                  <a:lnTo>
                    <a:pt x="130" y="12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8"/>
                  </a:lnTo>
                  <a:lnTo>
                    <a:pt x="156" y="89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2" y="130"/>
                  </a:lnTo>
                  <a:lnTo>
                    <a:pt x="170" y="240"/>
                  </a:lnTo>
                  <a:lnTo>
                    <a:pt x="130" y="240"/>
                  </a:lnTo>
                  <a:lnTo>
                    <a:pt x="69" y="133"/>
                  </a:lnTo>
                  <a:lnTo>
                    <a:pt x="32" y="133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8" name="Freeform 34"/>
            <p:cNvSpPr>
              <a:spLocks noEditPoints="1"/>
            </p:cNvSpPr>
            <p:nvPr userDrawn="1"/>
          </p:nvSpPr>
          <p:spPr bwMode="auto">
            <a:xfrm>
              <a:off x="11988800" y="3175"/>
              <a:ext cx="373063" cy="381000"/>
            </a:xfrm>
            <a:custGeom>
              <a:avLst/>
              <a:gdLst>
                <a:gd name="T0" fmla="*/ 117 w 235"/>
                <a:gd name="T1" fmla="*/ 42 h 240"/>
                <a:gd name="T2" fmla="*/ 72 w 235"/>
                <a:gd name="T3" fmla="*/ 151 h 240"/>
                <a:gd name="T4" fmla="*/ 163 w 235"/>
                <a:gd name="T5" fmla="*/ 151 h 240"/>
                <a:gd name="T6" fmla="*/ 119 w 235"/>
                <a:gd name="T7" fmla="*/ 42 h 240"/>
                <a:gd name="T8" fmla="*/ 117 w 235"/>
                <a:gd name="T9" fmla="*/ 42 h 240"/>
                <a:gd name="T10" fmla="*/ 105 w 235"/>
                <a:gd name="T11" fmla="*/ 0 h 240"/>
                <a:gd name="T12" fmla="*/ 135 w 235"/>
                <a:gd name="T13" fmla="*/ 0 h 240"/>
                <a:gd name="T14" fmla="*/ 235 w 235"/>
                <a:gd name="T15" fmla="*/ 240 h 240"/>
                <a:gd name="T16" fmla="*/ 198 w 235"/>
                <a:gd name="T17" fmla="*/ 240 h 240"/>
                <a:gd name="T18" fmla="*/ 175 w 235"/>
                <a:gd name="T19" fmla="*/ 179 h 240"/>
                <a:gd name="T20" fmla="*/ 61 w 235"/>
                <a:gd name="T21" fmla="*/ 179 h 240"/>
                <a:gd name="T22" fmla="*/ 38 w 235"/>
                <a:gd name="T23" fmla="*/ 240 h 240"/>
                <a:gd name="T24" fmla="*/ 0 w 235"/>
                <a:gd name="T25" fmla="*/ 240 h 240"/>
                <a:gd name="T26" fmla="*/ 105 w 235"/>
                <a:gd name="T2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5" h="240">
                  <a:moveTo>
                    <a:pt x="117" y="42"/>
                  </a:moveTo>
                  <a:lnTo>
                    <a:pt x="72" y="151"/>
                  </a:lnTo>
                  <a:lnTo>
                    <a:pt x="163" y="151"/>
                  </a:lnTo>
                  <a:lnTo>
                    <a:pt x="119" y="42"/>
                  </a:lnTo>
                  <a:lnTo>
                    <a:pt x="117" y="42"/>
                  </a:lnTo>
                  <a:close/>
                  <a:moveTo>
                    <a:pt x="105" y="0"/>
                  </a:moveTo>
                  <a:lnTo>
                    <a:pt x="135" y="0"/>
                  </a:lnTo>
                  <a:lnTo>
                    <a:pt x="235" y="240"/>
                  </a:lnTo>
                  <a:lnTo>
                    <a:pt x="198" y="240"/>
                  </a:lnTo>
                  <a:lnTo>
                    <a:pt x="175" y="179"/>
                  </a:lnTo>
                  <a:lnTo>
                    <a:pt x="61" y="179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9" name="Freeform 35"/>
            <p:cNvSpPr>
              <a:spLocks/>
            </p:cNvSpPr>
            <p:nvPr userDrawn="1"/>
          </p:nvSpPr>
          <p:spPr bwMode="auto">
            <a:xfrm>
              <a:off x="12514263" y="-7938"/>
              <a:ext cx="254000" cy="400050"/>
            </a:xfrm>
            <a:custGeom>
              <a:avLst/>
              <a:gdLst>
                <a:gd name="T0" fmla="*/ 88 w 160"/>
                <a:gd name="T1" fmla="*/ 0 h 252"/>
                <a:gd name="T2" fmla="*/ 114 w 160"/>
                <a:gd name="T3" fmla="*/ 2 h 252"/>
                <a:gd name="T4" fmla="*/ 137 w 160"/>
                <a:gd name="T5" fmla="*/ 12 h 252"/>
                <a:gd name="T6" fmla="*/ 158 w 160"/>
                <a:gd name="T7" fmla="*/ 28 h 252"/>
                <a:gd name="T8" fmla="*/ 130 w 160"/>
                <a:gd name="T9" fmla="*/ 54 h 252"/>
                <a:gd name="T10" fmla="*/ 114 w 160"/>
                <a:gd name="T11" fmla="*/ 37 h 252"/>
                <a:gd name="T12" fmla="*/ 88 w 160"/>
                <a:gd name="T13" fmla="*/ 33 h 252"/>
                <a:gd name="T14" fmla="*/ 65 w 160"/>
                <a:gd name="T15" fmla="*/ 35 h 252"/>
                <a:gd name="T16" fmla="*/ 51 w 160"/>
                <a:gd name="T17" fmla="*/ 44 h 252"/>
                <a:gd name="T18" fmla="*/ 44 w 160"/>
                <a:gd name="T19" fmla="*/ 56 h 252"/>
                <a:gd name="T20" fmla="*/ 42 w 160"/>
                <a:gd name="T21" fmla="*/ 68 h 252"/>
                <a:gd name="T22" fmla="*/ 46 w 160"/>
                <a:gd name="T23" fmla="*/ 84 h 252"/>
                <a:gd name="T24" fmla="*/ 56 w 160"/>
                <a:gd name="T25" fmla="*/ 96 h 252"/>
                <a:gd name="T26" fmla="*/ 72 w 160"/>
                <a:gd name="T27" fmla="*/ 105 h 252"/>
                <a:gd name="T28" fmla="*/ 91 w 160"/>
                <a:gd name="T29" fmla="*/ 109 h 252"/>
                <a:gd name="T30" fmla="*/ 112 w 160"/>
                <a:gd name="T31" fmla="*/ 116 h 252"/>
                <a:gd name="T32" fmla="*/ 130 w 160"/>
                <a:gd name="T33" fmla="*/ 126 h 252"/>
                <a:gd name="T34" fmla="*/ 144 w 160"/>
                <a:gd name="T35" fmla="*/ 137 h 252"/>
                <a:gd name="T36" fmla="*/ 156 w 160"/>
                <a:gd name="T37" fmla="*/ 154 h 252"/>
                <a:gd name="T38" fmla="*/ 160 w 160"/>
                <a:gd name="T39" fmla="*/ 179 h 252"/>
                <a:gd name="T40" fmla="*/ 156 w 160"/>
                <a:gd name="T41" fmla="*/ 203 h 252"/>
                <a:gd name="T42" fmla="*/ 144 w 160"/>
                <a:gd name="T43" fmla="*/ 224 h 252"/>
                <a:gd name="T44" fmla="*/ 125 w 160"/>
                <a:gd name="T45" fmla="*/ 240 h 252"/>
                <a:gd name="T46" fmla="*/ 102 w 160"/>
                <a:gd name="T47" fmla="*/ 249 h 252"/>
                <a:gd name="T48" fmla="*/ 77 w 160"/>
                <a:gd name="T49" fmla="*/ 252 h 252"/>
                <a:gd name="T50" fmla="*/ 46 w 160"/>
                <a:gd name="T51" fmla="*/ 249 h 252"/>
                <a:gd name="T52" fmla="*/ 21 w 160"/>
                <a:gd name="T53" fmla="*/ 238 h 252"/>
                <a:gd name="T54" fmla="*/ 0 w 160"/>
                <a:gd name="T55" fmla="*/ 219 h 252"/>
                <a:gd name="T56" fmla="*/ 28 w 160"/>
                <a:gd name="T57" fmla="*/ 196 h 252"/>
                <a:gd name="T58" fmla="*/ 42 w 160"/>
                <a:gd name="T59" fmla="*/ 210 h 252"/>
                <a:gd name="T60" fmla="*/ 58 w 160"/>
                <a:gd name="T61" fmla="*/ 219 h 252"/>
                <a:gd name="T62" fmla="*/ 77 w 160"/>
                <a:gd name="T63" fmla="*/ 221 h 252"/>
                <a:gd name="T64" fmla="*/ 93 w 160"/>
                <a:gd name="T65" fmla="*/ 219 h 252"/>
                <a:gd name="T66" fmla="*/ 109 w 160"/>
                <a:gd name="T67" fmla="*/ 212 h 252"/>
                <a:gd name="T68" fmla="*/ 121 w 160"/>
                <a:gd name="T69" fmla="*/ 200 h 252"/>
                <a:gd name="T70" fmla="*/ 125 w 160"/>
                <a:gd name="T71" fmla="*/ 182 h 252"/>
                <a:gd name="T72" fmla="*/ 121 w 160"/>
                <a:gd name="T73" fmla="*/ 168 h 252"/>
                <a:gd name="T74" fmla="*/ 109 w 160"/>
                <a:gd name="T75" fmla="*/ 156 h 252"/>
                <a:gd name="T76" fmla="*/ 95 w 160"/>
                <a:gd name="T77" fmla="*/ 149 h 252"/>
                <a:gd name="T78" fmla="*/ 77 w 160"/>
                <a:gd name="T79" fmla="*/ 142 h 252"/>
                <a:gd name="T80" fmla="*/ 56 w 160"/>
                <a:gd name="T81" fmla="*/ 135 h 252"/>
                <a:gd name="T82" fmla="*/ 37 w 160"/>
                <a:gd name="T83" fmla="*/ 126 h 252"/>
                <a:gd name="T84" fmla="*/ 23 w 160"/>
                <a:gd name="T85" fmla="*/ 114 h 252"/>
                <a:gd name="T86" fmla="*/ 11 w 160"/>
                <a:gd name="T87" fmla="*/ 96 h 252"/>
                <a:gd name="T88" fmla="*/ 7 w 160"/>
                <a:gd name="T89" fmla="*/ 68 h 252"/>
                <a:gd name="T90" fmla="*/ 11 w 160"/>
                <a:gd name="T91" fmla="*/ 51 h 252"/>
                <a:gd name="T92" fmla="*/ 18 w 160"/>
                <a:gd name="T93" fmla="*/ 33 h 252"/>
                <a:gd name="T94" fmla="*/ 35 w 160"/>
                <a:gd name="T95" fmla="*/ 16 h 252"/>
                <a:gd name="T96" fmla="*/ 58 w 160"/>
                <a:gd name="T97" fmla="*/ 5 h 252"/>
                <a:gd name="T98" fmla="*/ 88 w 160"/>
                <a:gd name="T9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" h="252">
                  <a:moveTo>
                    <a:pt x="88" y="0"/>
                  </a:moveTo>
                  <a:lnTo>
                    <a:pt x="114" y="2"/>
                  </a:lnTo>
                  <a:lnTo>
                    <a:pt x="137" y="12"/>
                  </a:lnTo>
                  <a:lnTo>
                    <a:pt x="158" y="28"/>
                  </a:lnTo>
                  <a:lnTo>
                    <a:pt x="130" y="54"/>
                  </a:lnTo>
                  <a:lnTo>
                    <a:pt x="114" y="37"/>
                  </a:lnTo>
                  <a:lnTo>
                    <a:pt x="88" y="33"/>
                  </a:lnTo>
                  <a:lnTo>
                    <a:pt x="65" y="35"/>
                  </a:lnTo>
                  <a:lnTo>
                    <a:pt x="51" y="44"/>
                  </a:lnTo>
                  <a:lnTo>
                    <a:pt x="44" y="56"/>
                  </a:lnTo>
                  <a:lnTo>
                    <a:pt x="42" y="68"/>
                  </a:lnTo>
                  <a:lnTo>
                    <a:pt x="46" y="84"/>
                  </a:lnTo>
                  <a:lnTo>
                    <a:pt x="56" y="96"/>
                  </a:lnTo>
                  <a:lnTo>
                    <a:pt x="72" y="105"/>
                  </a:lnTo>
                  <a:lnTo>
                    <a:pt x="91" y="109"/>
                  </a:lnTo>
                  <a:lnTo>
                    <a:pt x="112" y="116"/>
                  </a:lnTo>
                  <a:lnTo>
                    <a:pt x="130" y="126"/>
                  </a:lnTo>
                  <a:lnTo>
                    <a:pt x="144" y="137"/>
                  </a:lnTo>
                  <a:lnTo>
                    <a:pt x="156" y="154"/>
                  </a:lnTo>
                  <a:lnTo>
                    <a:pt x="160" y="179"/>
                  </a:lnTo>
                  <a:lnTo>
                    <a:pt x="156" y="203"/>
                  </a:lnTo>
                  <a:lnTo>
                    <a:pt x="144" y="224"/>
                  </a:lnTo>
                  <a:lnTo>
                    <a:pt x="125" y="240"/>
                  </a:lnTo>
                  <a:lnTo>
                    <a:pt x="102" y="249"/>
                  </a:lnTo>
                  <a:lnTo>
                    <a:pt x="77" y="252"/>
                  </a:lnTo>
                  <a:lnTo>
                    <a:pt x="46" y="249"/>
                  </a:lnTo>
                  <a:lnTo>
                    <a:pt x="21" y="238"/>
                  </a:lnTo>
                  <a:lnTo>
                    <a:pt x="0" y="219"/>
                  </a:lnTo>
                  <a:lnTo>
                    <a:pt x="28" y="196"/>
                  </a:lnTo>
                  <a:lnTo>
                    <a:pt x="42" y="210"/>
                  </a:lnTo>
                  <a:lnTo>
                    <a:pt x="58" y="219"/>
                  </a:lnTo>
                  <a:lnTo>
                    <a:pt x="77" y="221"/>
                  </a:lnTo>
                  <a:lnTo>
                    <a:pt x="93" y="219"/>
                  </a:lnTo>
                  <a:lnTo>
                    <a:pt x="109" y="212"/>
                  </a:lnTo>
                  <a:lnTo>
                    <a:pt x="121" y="200"/>
                  </a:lnTo>
                  <a:lnTo>
                    <a:pt x="125" y="182"/>
                  </a:lnTo>
                  <a:lnTo>
                    <a:pt x="121" y="168"/>
                  </a:lnTo>
                  <a:lnTo>
                    <a:pt x="109" y="156"/>
                  </a:lnTo>
                  <a:lnTo>
                    <a:pt x="95" y="149"/>
                  </a:lnTo>
                  <a:lnTo>
                    <a:pt x="77" y="142"/>
                  </a:lnTo>
                  <a:lnTo>
                    <a:pt x="56" y="135"/>
                  </a:lnTo>
                  <a:lnTo>
                    <a:pt x="37" y="126"/>
                  </a:lnTo>
                  <a:lnTo>
                    <a:pt x="23" y="114"/>
                  </a:lnTo>
                  <a:lnTo>
                    <a:pt x="11" y="96"/>
                  </a:lnTo>
                  <a:lnTo>
                    <a:pt x="7" y="68"/>
                  </a:lnTo>
                  <a:lnTo>
                    <a:pt x="11" y="51"/>
                  </a:lnTo>
                  <a:lnTo>
                    <a:pt x="18" y="33"/>
                  </a:lnTo>
                  <a:lnTo>
                    <a:pt x="35" y="16"/>
                  </a:lnTo>
                  <a:lnTo>
                    <a:pt x="58" y="5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0" name="Freeform 36"/>
            <p:cNvSpPr>
              <a:spLocks/>
            </p:cNvSpPr>
            <p:nvPr userDrawn="1"/>
          </p:nvSpPr>
          <p:spPr bwMode="auto">
            <a:xfrm>
              <a:off x="12831763" y="3175"/>
              <a:ext cx="395288" cy="381000"/>
            </a:xfrm>
            <a:custGeom>
              <a:avLst/>
              <a:gdLst>
                <a:gd name="T0" fmla="*/ 0 w 249"/>
                <a:gd name="T1" fmla="*/ 0 h 240"/>
                <a:gd name="T2" fmla="*/ 49 w 249"/>
                <a:gd name="T3" fmla="*/ 0 h 240"/>
                <a:gd name="T4" fmla="*/ 123 w 249"/>
                <a:gd name="T5" fmla="*/ 182 h 240"/>
                <a:gd name="T6" fmla="*/ 126 w 249"/>
                <a:gd name="T7" fmla="*/ 182 h 240"/>
                <a:gd name="T8" fmla="*/ 200 w 249"/>
                <a:gd name="T9" fmla="*/ 0 h 240"/>
                <a:gd name="T10" fmla="*/ 249 w 249"/>
                <a:gd name="T11" fmla="*/ 0 h 240"/>
                <a:gd name="T12" fmla="*/ 249 w 249"/>
                <a:gd name="T13" fmla="*/ 240 h 240"/>
                <a:gd name="T14" fmla="*/ 216 w 249"/>
                <a:gd name="T15" fmla="*/ 240 h 240"/>
                <a:gd name="T16" fmla="*/ 216 w 249"/>
                <a:gd name="T17" fmla="*/ 42 h 240"/>
                <a:gd name="T18" fmla="*/ 216 w 249"/>
                <a:gd name="T19" fmla="*/ 42 h 240"/>
                <a:gd name="T20" fmla="*/ 135 w 249"/>
                <a:gd name="T21" fmla="*/ 240 h 240"/>
                <a:gd name="T22" fmla="*/ 114 w 249"/>
                <a:gd name="T23" fmla="*/ 240 h 240"/>
                <a:gd name="T24" fmla="*/ 33 w 249"/>
                <a:gd name="T25" fmla="*/ 42 h 240"/>
                <a:gd name="T26" fmla="*/ 33 w 249"/>
                <a:gd name="T27" fmla="*/ 42 h 240"/>
                <a:gd name="T28" fmla="*/ 33 w 249"/>
                <a:gd name="T29" fmla="*/ 240 h 240"/>
                <a:gd name="T30" fmla="*/ 0 w 249"/>
                <a:gd name="T31" fmla="*/ 240 h 240"/>
                <a:gd name="T32" fmla="*/ 0 w 249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240">
                  <a:moveTo>
                    <a:pt x="0" y="0"/>
                  </a:moveTo>
                  <a:lnTo>
                    <a:pt x="49" y="0"/>
                  </a:lnTo>
                  <a:lnTo>
                    <a:pt x="123" y="182"/>
                  </a:lnTo>
                  <a:lnTo>
                    <a:pt x="126" y="182"/>
                  </a:lnTo>
                  <a:lnTo>
                    <a:pt x="200" y="0"/>
                  </a:lnTo>
                  <a:lnTo>
                    <a:pt x="249" y="0"/>
                  </a:lnTo>
                  <a:lnTo>
                    <a:pt x="249" y="240"/>
                  </a:lnTo>
                  <a:lnTo>
                    <a:pt x="216" y="240"/>
                  </a:lnTo>
                  <a:lnTo>
                    <a:pt x="216" y="42"/>
                  </a:lnTo>
                  <a:lnTo>
                    <a:pt x="216" y="42"/>
                  </a:lnTo>
                  <a:lnTo>
                    <a:pt x="135" y="240"/>
                  </a:lnTo>
                  <a:lnTo>
                    <a:pt x="114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1" name="Freeform 37"/>
            <p:cNvSpPr>
              <a:spLocks noEditPoints="1"/>
            </p:cNvSpPr>
            <p:nvPr userDrawn="1"/>
          </p:nvSpPr>
          <p:spPr bwMode="auto">
            <a:xfrm>
              <a:off x="13263563" y="3175"/>
              <a:ext cx="377825" cy="381000"/>
            </a:xfrm>
            <a:custGeom>
              <a:avLst/>
              <a:gdLst>
                <a:gd name="T0" fmla="*/ 119 w 238"/>
                <a:gd name="T1" fmla="*/ 42 h 240"/>
                <a:gd name="T2" fmla="*/ 72 w 238"/>
                <a:gd name="T3" fmla="*/ 151 h 240"/>
                <a:gd name="T4" fmla="*/ 163 w 238"/>
                <a:gd name="T5" fmla="*/ 151 h 240"/>
                <a:gd name="T6" fmla="*/ 119 w 238"/>
                <a:gd name="T7" fmla="*/ 42 h 240"/>
                <a:gd name="T8" fmla="*/ 119 w 238"/>
                <a:gd name="T9" fmla="*/ 42 h 240"/>
                <a:gd name="T10" fmla="*/ 105 w 238"/>
                <a:gd name="T11" fmla="*/ 0 h 240"/>
                <a:gd name="T12" fmla="*/ 135 w 238"/>
                <a:gd name="T13" fmla="*/ 0 h 240"/>
                <a:gd name="T14" fmla="*/ 238 w 238"/>
                <a:gd name="T15" fmla="*/ 240 h 240"/>
                <a:gd name="T16" fmla="*/ 200 w 238"/>
                <a:gd name="T17" fmla="*/ 240 h 240"/>
                <a:gd name="T18" fmla="*/ 175 w 238"/>
                <a:gd name="T19" fmla="*/ 179 h 240"/>
                <a:gd name="T20" fmla="*/ 61 w 238"/>
                <a:gd name="T21" fmla="*/ 179 h 240"/>
                <a:gd name="T22" fmla="*/ 37 w 238"/>
                <a:gd name="T23" fmla="*/ 240 h 240"/>
                <a:gd name="T24" fmla="*/ 0 w 238"/>
                <a:gd name="T25" fmla="*/ 240 h 240"/>
                <a:gd name="T26" fmla="*/ 105 w 238"/>
                <a:gd name="T2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" h="240">
                  <a:moveTo>
                    <a:pt x="119" y="42"/>
                  </a:moveTo>
                  <a:lnTo>
                    <a:pt x="72" y="151"/>
                  </a:lnTo>
                  <a:lnTo>
                    <a:pt x="163" y="151"/>
                  </a:lnTo>
                  <a:lnTo>
                    <a:pt x="119" y="42"/>
                  </a:lnTo>
                  <a:lnTo>
                    <a:pt x="119" y="42"/>
                  </a:lnTo>
                  <a:close/>
                  <a:moveTo>
                    <a:pt x="105" y="0"/>
                  </a:moveTo>
                  <a:lnTo>
                    <a:pt x="135" y="0"/>
                  </a:lnTo>
                  <a:lnTo>
                    <a:pt x="238" y="240"/>
                  </a:lnTo>
                  <a:lnTo>
                    <a:pt x="200" y="240"/>
                  </a:lnTo>
                  <a:lnTo>
                    <a:pt x="175" y="179"/>
                  </a:lnTo>
                  <a:lnTo>
                    <a:pt x="61" y="179"/>
                  </a:lnTo>
                  <a:lnTo>
                    <a:pt x="37" y="240"/>
                  </a:lnTo>
                  <a:lnTo>
                    <a:pt x="0" y="24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2" name="Freeform 38"/>
            <p:cNvSpPr>
              <a:spLocks noEditPoints="1"/>
            </p:cNvSpPr>
            <p:nvPr userDrawn="1"/>
          </p:nvSpPr>
          <p:spPr bwMode="auto">
            <a:xfrm>
              <a:off x="13681075" y="3175"/>
              <a:ext cx="269875" cy="381000"/>
            </a:xfrm>
            <a:custGeom>
              <a:avLst/>
              <a:gdLst>
                <a:gd name="T0" fmla="*/ 33 w 170"/>
                <a:gd name="T1" fmla="*/ 28 h 240"/>
                <a:gd name="T2" fmla="*/ 33 w 170"/>
                <a:gd name="T3" fmla="*/ 105 h 240"/>
                <a:gd name="T4" fmla="*/ 75 w 170"/>
                <a:gd name="T5" fmla="*/ 105 h 240"/>
                <a:gd name="T6" fmla="*/ 91 w 170"/>
                <a:gd name="T7" fmla="*/ 105 h 240"/>
                <a:gd name="T8" fmla="*/ 105 w 170"/>
                <a:gd name="T9" fmla="*/ 100 h 240"/>
                <a:gd name="T10" fmla="*/ 117 w 170"/>
                <a:gd name="T11" fmla="*/ 96 h 240"/>
                <a:gd name="T12" fmla="*/ 124 w 170"/>
                <a:gd name="T13" fmla="*/ 84 h 240"/>
                <a:gd name="T14" fmla="*/ 126 w 170"/>
                <a:gd name="T15" fmla="*/ 68 h 240"/>
                <a:gd name="T16" fmla="*/ 124 w 170"/>
                <a:gd name="T17" fmla="*/ 51 h 240"/>
                <a:gd name="T18" fmla="*/ 117 w 170"/>
                <a:gd name="T19" fmla="*/ 40 h 240"/>
                <a:gd name="T20" fmla="*/ 105 w 170"/>
                <a:gd name="T21" fmla="*/ 33 h 240"/>
                <a:gd name="T22" fmla="*/ 91 w 170"/>
                <a:gd name="T23" fmla="*/ 30 h 240"/>
                <a:gd name="T24" fmla="*/ 75 w 170"/>
                <a:gd name="T25" fmla="*/ 28 h 240"/>
                <a:gd name="T26" fmla="*/ 33 w 170"/>
                <a:gd name="T27" fmla="*/ 28 h 240"/>
                <a:gd name="T28" fmla="*/ 0 w 170"/>
                <a:gd name="T29" fmla="*/ 0 h 240"/>
                <a:gd name="T30" fmla="*/ 84 w 170"/>
                <a:gd name="T31" fmla="*/ 0 h 240"/>
                <a:gd name="T32" fmla="*/ 112 w 170"/>
                <a:gd name="T33" fmla="*/ 2 h 240"/>
                <a:gd name="T34" fmla="*/ 131 w 170"/>
                <a:gd name="T35" fmla="*/ 12 h 240"/>
                <a:gd name="T36" fmla="*/ 145 w 170"/>
                <a:gd name="T37" fmla="*/ 23 h 240"/>
                <a:gd name="T38" fmla="*/ 154 w 170"/>
                <a:gd name="T39" fmla="*/ 37 h 240"/>
                <a:gd name="T40" fmla="*/ 158 w 170"/>
                <a:gd name="T41" fmla="*/ 51 h 240"/>
                <a:gd name="T42" fmla="*/ 161 w 170"/>
                <a:gd name="T43" fmla="*/ 68 h 240"/>
                <a:gd name="T44" fmla="*/ 156 w 170"/>
                <a:gd name="T45" fmla="*/ 89 h 240"/>
                <a:gd name="T46" fmla="*/ 145 w 170"/>
                <a:gd name="T47" fmla="*/ 109 h 240"/>
                <a:gd name="T48" fmla="*/ 126 w 170"/>
                <a:gd name="T49" fmla="*/ 123 h 240"/>
                <a:gd name="T50" fmla="*/ 103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8 w 170"/>
                <a:gd name="T57" fmla="*/ 133 h 240"/>
                <a:gd name="T58" fmla="*/ 33 w 170"/>
                <a:gd name="T59" fmla="*/ 133 h 240"/>
                <a:gd name="T60" fmla="*/ 33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3" y="28"/>
                  </a:moveTo>
                  <a:lnTo>
                    <a:pt x="33" y="105"/>
                  </a:lnTo>
                  <a:lnTo>
                    <a:pt x="75" y="105"/>
                  </a:lnTo>
                  <a:lnTo>
                    <a:pt x="91" y="105"/>
                  </a:lnTo>
                  <a:lnTo>
                    <a:pt x="105" y="100"/>
                  </a:lnTo>
                  <a:lnTo>
                    <a:pt x="117" y="96"/>
                  </a:lnTo>
                  <a:lnTo>
                    <a:pt x="124" y="84"/>
                  </a:lnTo>
                  <a:lnTo>
                    <a:pt x="126" y="68"/>
                  </a:lnTo>
                  <a:lnTo>
                    <a:pt x="124" y="51"/>
                  </a:lnTo>
                  <a:lnTo>
                    <a:pt x="117" y="40"/>
                  </a:lnTo>
                  <a:lnTo>
                    <a:pt x="105" y="33"/>
                  </a:lnTo>
                  <a:lnTo>
                    <a:pt x="91" y="30"/>
                  </a:lnTo>
                  <a:lnTo>
                    <a:pt x="75" y="28"/>
                  </a:lnTo>
                  <a:lnTo>
                    <a:pt x="33" y="28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12" y="2"/>
                  </a:lnTo>
                  <a:lnTo>
                    <a:pt x="131" y="12"/>
                  </a:lnTo>
                  <a:lnTo>
                    <a:pt x="145" y="23"/>
                  </a:lnTo>
                  <a:lnTo>
                    <a:pt x="154" y="37"/>
                  </a:lnTo>
                  <a:lnTo>
                    <a:pt x="158" y="51"/>
                  </a:lnTo>
                  <a:lnTo>
                    <a:pt x="161" y="68"/>
                  </a:lnTo>
                  <a:lnTo>
                    <a:pt x="156" y="89"/>
                  </a:lnTo>
                  <a:lnTo>
                    <a:pt x="145" y="109"/>
                  </a:lnTo>
                  <a:lnTo>
                    <a:pt x="126" y="123"/>
                  </a:lnTo>
                  <a:lnTo>
                    <a:pt x="103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8" y="133"/>
                  </a:lnTo>
                  <a:lnTo>
                    <a:pt x="33" y="133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3" name="Freeform 39"/>
            <p:cNvSpPr>
              <a:spLocks/>
            </p:cNvSpPr>
            <p:nvPr userDrawn="1"/>
          </p:nvSpPr>
          <p:spPr bwMode="auto">
            <a:xfrm>
              <a:off x="13958888" y="3175"/>
              <a:ext cx="295275" cy="381000"/>
            </a:xfrm>
            <a:custGeom>
              <a:avLst/>
              <a:gdLst>
                <a:gd name="T0" fmla="*/ 0 w 186"/>
                <a:gd name="T1" fmla="*/ 0 h 240"/>
                <a:gd name="T2" fmla="*/ 186 w 186"/>
                <a:gd name="T3" fmla="*/ 0 h 240"/>
                <a:gd name="T4" fmla="*/ 186 w 186"/>
                <a:gd name="T5" fmla="*/ 30 h 240"/>
                <a:gd name="T6" fmla="*/ 109 w 186"/>
                <a:gd name="T7" fmla="*/ 30 h 240"/>
                <a:gd name="T8" fmla="*/ 109 w 186"/>
                <a:gd name="T9" fmla="*/ 240 h 240"/>
                <a:gd name="T10" fmla="*/ 77 w 186"/>
                <a:gd name="T11" fmla="*/ 240 h 240"/>
                <a:gd name="T12" fmla="*/ 77 w 186"/>
                <a:gd name="T13" fmla="*/ 30 h 240"/>
                <a:gd name="T14" fmla="*/ 0 w 186"/>
                <a:gd name="T15" fmla="*/ 30 h 240"/>
                <a:gd name="T16" fmla="*/ 0 w 186"/>
                <a:gd name="T1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40">
                  <a:moveTo>
                    <a:pt x="0" y="0"/>
                  </a:moveTo>
                  <a:lnTo>
                    <a:pt x="186" y="0"/>
                  </a:lnTo>
                  <a:lnTo>
                    <a:pt x="186" y="30"/>
                  </a:lnTo>
                  <a:lnTo>
                    <a:pt x="109" y="30"/>
                  </a:lnTo>
                  <a:lnTo>
                    <a:pt x="109" y="240"/>
                  </a:lnTo>
                  <a:lnTo>
                    <a:pt x="77" y="240"/>
                  </a:lnTo>
                  <a:lnTo>
                    <a:pt x="77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4" name="Freeform 40"/>
            <p:cNvSpPr>
              <a:spLocks/>
            </p:cNvSpPr>
            <p:nvPr userDrawn="1"/>
          </p:nvSpPr>
          <p:spPr bwMode="auto">
            <a:xfrm>
              <a:off x="14298613" y="3175"/>
              <a:ext cx="254000" cy="381000"/>
            </a:xfrm>
            <a:custGeom>
              <a:avLst/>
              <a:gdLst>
                <a:gd name="T0" fmla="*/ 0 w 160"/>
                <a:gd name="T1" fmla="*/ 0 h 240"/>
                <a:gd name="T2" fmla="*/ 156 w 160"/>
                <a:gd name="T3" fmla="*/ 0 h 240"/>
                <a:gd name="T4" fmla="*/ 156 w 160"/>
                <a:gd name="T5" fmla="*/ 30 h 240"/>
                <a:gd name="T6" fmla="*/ 32 w 160"/>
                <a:gd name="T7" fmla="*/ 30 h 240"/>
                <a:gd name="T8" fmla="*/ 32 w 160"/>
                <a:gd name="T9" fmla="*/ 102 h 240"/>
                <a:gd name="T10" fmla="*/ 146 w 160"/>
                <a:gd name="T11" fmla="*/ 102 h 240"/>
                <a:gd name="T12" fmla="*/ 146 w 160"/>
                <a:gd name="T13" fmla="*/ 133 h 240"/>
                <a:gd name="T14" fmla="*/ 32 w 160"/>
                <a:gd name="T15" fmla="*/ 133 h 240"/>
                <a:gd name="T16" fmla="*/ 32 w 160"/>
                <a:gd name="T17" fmla="*/ 210 h 240"/>
                <a:gd name="T18" fmla="*/ 160 w 160"/>
                <a:gd name="T19" fmla="*/ 210 h 240"/>
                <a:gd name="T20" fmla="*/ 160 w 160"/>
                <a:gd name="T21" fmla="*/ 240 h 240"/>
                <a:gd name="T22" fmla="*/ 0 w 160"/>
                <a:gd name="T23" fmla="*/ 240 h 240"/>
                <a:gd name="T24" fmla="*/ 0 w 160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240">
                  <a:moveTo>
                    <a:pt x="0" y="0"/>
                  </a:moveTo>
                  <a:lnTo>
                    <a:pt x="156" y="0"/>
                  </a:lnTo>
                  <a:lnTo>
                    <a:pt x="156" y="30"/>
                  </a:lnTo>
                  <a:lnTo>
                    <a:pt x="32" y="30"/>
                  </a:lnTo>
                  <a:lnTo>
                    <a:pt x="32" y="102"/>
                  </a:lnTo>
                  <a:lnTo>
                    <a:pt x="146" y="102"/>
                  </a:lnTo>
                  <a:lnTo>
                    <a:pt x="146" y="133"/>
                  </a:lnTo>
                  <a:lnTo>
                    <a:pt x="32" y="133"/>
                  </a:lnTo>
                  <a:lnTo>
                    <a:pt x="32" y="210"/>
                  </a:lnTo>
                  <a:lnTo>
                    <a:pt x="160" y="210"/>
                  </a:lnTo>
                  <a:lnTo>
                    <a:pt x="160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5" name="Freeform 41"/>
            <p:cNvSpPr>
              <a:spLocks noEditPoints="1"/>
            </p:cNvSpPr>
            <p:nvPr userDrawn="1"/>
          </p:nvSpPr>
          <p:spPr bwMode="auto">
            <a:xfrm>
              <a:off x="14619288" y="3175"/>
              <a:ext cx="269875" cy="381000"/>
            </a:xfrm>
            <a:custGeom>
              <a:avLst/>
              <a:gdLst>
                <a:gd name="T0" fmla="*/ 33 w 170"/>
                <a:gd name="T1" fmla="*/ 28 h 240"/>
                <a:gd name="T2" fmla="*/ 33 w 170"/>
                <a:gd name="T3" fmla="*/ 105 h 240"/>
                <a:gd name="T4" fmla="*/ 75 w 170"/>
                <a:gd name="T5" fmla="*/ 105 h 240"/>
                <a:gd name="T6" fmla="*/ 89 w 170"/>
                <a:gd name="T7" fmla="*/ 105 h 240"/>
                <a:gd name="T8" fmla="*/ 103 w 170"/>
                <a:gd name="T9" fmla="*/ 100 h 240"/>
                <a:gd name="T10" fmla="*/ 114 w 170"/>
                <a:gd name="T11" fmla="*/ 96 h 240"/>
                <a:gd name="T12" fmla="*/ 124 w 170"/>
                <a:gd name="T13" fmla="*/ 84 h 240"/>
                <a:gd name="T14" fmla="*/ 126 w 170"/>
                <a:gd name="T15" fmla="*/ 68 h 240"/>
                <a:gd name="T16" fmla="*/ 124 w 170"/>
                <a:gd name="T17" fmla="*/ 51 h 240"/>
                <a:gd name="T18" fmla="*/ 114 w 170"/>
                <a:gd name="T19" fmla="*/ 40 h 240"/>
                <a:gd name="T20" fmla="*/ 103 w 170"/>
                <a:gd name="T21" fmla="*/ 33 h 240"/>
                <a:gd name="T22" fmla="*/ 89 w 170"/>
                <a:gd name="T23" fmla="*/ 30 h 240"/>
                <a:gd name="T24" fmla="*/ 75 w 170"/>
                <a:gd name="T25" fmla="*/ 28 h 240"/>
                <a:gd name="T26" fmla="*/ 33 w 170"/>
                <a:gd name="T27" fmla="*/ 28 h 240"/>
                <a:gd name="T28" fmla="*/ 0 w 170"/>
                <a:gd name="T29" fmla="*/ 0 h 240"/>
                <a:gd name="T30" fmla="*/ 84 w 170"/>
                <a:gd name="T31" fmla="*/ 0 h 240"/>
                <a:gd name="T32" fmla="*/ 110 w 170"/>
                <a:gd name="T33" fmla="*/ 2 h 240"/>
                <a:gd name="T34" fmla="*/ 131 w 170"/>
                <a:gd name="T35" fmla="*/ 12 h 240"/>
                <a:gd name="T36" fmla="*/ 145 w 170"/>
                <a:gd name="T37" fmla="*/ 23 h 240"/>
                <a:gd name="T38" fmla="*/ 154 w 170"/>
                <a:gd name="T39" fmla="*/ 37 h 240"/>
                <a:gd name="T40" fmla="*/ 159 w 170"/>
                <a:gd name="T41" fmla="*/ 51 h 240"/>
                <a:gd name="T42" fmla="*/ 161 w 170"/>
                <a:gd name="T43" fmla="*/ 68 h 240"/>
                <a:gd name="T44" fmla="*/ 156 w 170"/>
                <a:gd name="T45" fmla="*/ 89 h 240"/>
                <a:gd name="T46" fmla="*/ 145 w 170"/>
                <a:gd name="T47" fmla="*/ 109 h 240"/>
                <a:gd name="T48" fmla="*/ 126 w 170"/>
                <a:gd name="T49" fmla="*/ 123 h 240"/>
                <a:gd name="T50" fmla="*/ 100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8 w 170"/>
                <a:gd name="T57" fmla="*/ 133 h 240"/>
                <a:gd name="T58" fmla="*/ 33 w 170"/>
                <a:gd name="T59" fmla="*/ 133 h 240"/>
                <a:gd name="T60" fmla="*/ 33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3" y="28"/>
                  </a:moveTo>
                  <a:lnTo>
                    <a:pt x="33" y="105"/>
                  </a:lnTo>
                  <a:lnTo>
                    <a:pt x="75" y="105"/>
                  </a:lnTo>
                  <a:lnTo>
                    <a:pt x="89" y="105"/>
                  </a:lnTo>
                  <a:lnTo>
                    <a:pt x="103" y="100"/>
                  </a:lnTo>
                  <a:lnTo>
                    <a:pt x="114" y="96"/>
                  </a:lnTo>
                  <a:lnTo>
                    <a:pt x="124" y="84"/>
                  </a:lnTo>
                  <a:lnTo>
                    <a:pt x="126" y="68"/>
                  </a:lnTo>
                  <a:lnTo>
                    <a:pt x="124" y="51"/>
                  </a:lnTo>
                  <a:lnTo>
                    <a:pt x="114" y="40"/>
                  </a:lnTo>
                  <a:lnTo>
                    <a:pt x="103" y="33"/>
                  </a:lnTo>
                  <a:lnTo>
                    <a:pt x="89" y="30"/>
                  </a:lnTo>
                  <a:lnTo>
                    <a:pt x="75" y="28"/>
                  </a:lnTo>
                  <a:lnTo>
                    <a:pt x="33" y="28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10" y="2"/>
                  </a:lnTo>
                  <a:lnTo>
                    <a:pt x="131" y="12"/>
                  </a:lnTo>
                  <a:lnTo>
                    <a:pt x="145" y="23"/>
                  </a:lnTo>
                  <a:lnTo>
                    <a:pt x="154" y="37"/>
                  </a:lnTo>
                  <a:lnTo>
                    <a:pt x="159" y="51"/>
                  </a:lnTo>
                  <a:lnTo>
                    <a:pt x="161" y="68"/>
                  </a:lnTo>
                  <a:lnTo>
                    <a:pt x="156" y="89"/>
                  </a:lnTo>
                  <a:lnTo>
                    <a:pt x="145" y="109"/>
                  </a:lnTo>
                  <a:lnTo>
                    <a:pt x="126" y="123"/>
                  </a:lnTo>
                  <a:lnTo>
                    <a:pt x="100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8" y="133"/>
                  </a:lnTo>
                  <a:lnTo>
                    <a:pt x="33" y="133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6" name="Freeform 42"/>
            <p:cNvSpPr>
              <a:spLocks/>
            </p:cNvSpPr>
            <p:nvPr userDrawn="1"/>
          </p:nvSpPr>
          <p:spPr bwMode="auto">
            <a:xfrm>
              <a:off x="15030450" y="3175"/>
              <a:ext cx="512763" cy="381000"/>
            </a:xfrm>
            <a:custGeom>
              <a:avLst/>
              <a:gdLst>
                <a:gd name="T0" fmla="*/ 0 w 323"/>
                <a:gd name="T1" fmla="*/ 0 h 240"/>
                <a:gd name="T2" fmla="*/ 35 w 323"/>
                <a:gd name="T3" fmla="*/ 0 h 240"/>
                <a:gd name="T4" fmla="*/ 86 w 323"/>
                <a:gd name="T5" fmla="*/ 191 h 240"/>
                <a:gd name="T6" fmla="*/ 86 w 323"/>
                <a:gd name="T7" fmla="*/ 191 h 240"/>
                <a:gd name="T8" fmla="*/ 144 w 323"/>
                <a:gd name="T9" fmla="*/ 0 h 240"/>
                <a:gd name="T10" fmla="*/ 181 w 323"/>
                <a:gd name="T11" fmla="*/ 0 h 240"/>
                <a:gd name="T12" fmla="*/ 237 w 323"/>
                <a:gd name="T13" fmla="*/ 191 h 240"/>
                <a:gd name="T14" fmla="*/ 237 w 323"/>
                <a:gd name="T15" fmla="*/ 191 h 240"/>
                <a:gd name="T16" fmla="*/ 291 w 323"/>
                <a:gd name="T17" fmla="*/ 0 h 240"/>
                <a:gd name="T18" fmla="*/ 323 w 323"/>
                <a:gd name="T19" fmla="*/ 0 h 240"/>
                <a:gd name="T20" fmla="*/ 253 w 323"/>
                <a:gd name="T21" fmla="*/ 240 h 240"/>
                <a:gd name="T22" fmla="*/ 221 w 323"/>
                <a:gd name="T23" fmla="*/ 240 h 240"/>
                <a:gd name="T24" fmla="*/ 163 w 323"/>
                <a:gd name="T25" fmla="*/ 44 h 240"/>
                <a:gd name="T26" fmla="*/ 160 w 323"/>
                <a:gd name="T27" fmla="*/ 44 h 240"/>
                <a:gd name="T28" fmla="*/ 104 w 323"/>
                <a:gd name="T29" fmla="*/ 240 h 240"/>
                <a:gd name="T30" fmla="*/ 69 w 323"/>
                <a:gd name="T31" fmla="*/ 240 h 240"/>
                <a:gd name="T32" fmla="*/ 0 w 323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3" h="240">
                  <a:moveTo>
                    <a:pt x="0" y="0"/>
                  </a:moveTo>
                  <a:lnTo>
                    <a:pt x="35" y="0"/>
                  </a:lnTo>
                  <a:lnTo>
                    <a:pt x="86" y="191"/>
                  </a:lnTo>
                  <a:lnTo>
                    <a:pt x="86" y="191"/>
                  </a:lnTo>
                  <a:lnTo>
                    <a:pt x="144" y="0"/>
                  </a:lnTo>
                  <a:lnTo>
                    <a:pt x="181" y="0"/>
                  </a:lnTo>
                  <a:lnTo>
                    <a:pt x="237" y="191"/>
                  </a:lnTo>
                  <a:lnTo>
                    <a:pt x="237" y="191"/>
                  </a:lnTo>
                  <a:lnTo>
                    <a:pt x="291" y="0"/>
                  </a:lnTo>
                  <a:lnTo>
                    <a:pt x="323" y="0"/>
                  </a:lnTo>
                  <a:lnTo>
                    <a:pt x="253" y="240"/>
                  </a:lnTo>
                  <a:lnTo>
                    <a:pt x="221" y="240"/>
                  </a:lnTo>
                  <a:lnTo>
                    <a:pt x="163" y="44"/>
                  </a:lnTo>
                  <a:lnTo>
                    <a:pt x="160" y="44"/>
                  </a:lnTo>
                  <a:lnTo>
                    <a:pt x="104" y="240"/>
                  </a:lnTo>
                  <a:lnTo>
                    <a:pt x="69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" name="Freeform 43"/>
            <p:cNvSpPr>
              <a:spLocks noEditPoints="1"/>
            </p:cNvSpPr>
            <p:nvPr userDrawn="1"/>
          </p:nvSpPr>
          <p:spPr bwMode="auto">
            <a:xfrm>
              <a:off x="15562263" y="-7938"/>
              <a:ext cx="395288" cy="400050"/>
            </a:xfrm>
            <a:custGeom>
              <a:avLst/>
              <a:gdLst>
                <a:gd name="T0" fmla="*/ 123 w 249"/>
                <a:gd name="T1" fmla="*/ 33 h 252"/>
                <a:gd name="T2" fmla="*/ 93 w 249"/>
                <a:gd name="T3" fmla="*/ 37 h 252"/>
                <a:gd name="T4" fmla="*/ 70 w 249"/>
                <a:gd name="T5" fmla="*/ 49 h 252"/>
                <a:gd name="T6" fmla="*/ 51 w 249"/>
                <a:gd name="T7" fmla="*/ 70 h 252"/>
                <a:gd name="T8" fmla="*/ 37 w 249"/>
                <a:gd name="T9" fmla="*/ 98 h 252"/>
                <a:gd name="T10" fmla="*/ 35 w 249"/>
                <a:gd name="T11" fmla="*/ 126 h 252"/>
                <a:gd name="T12" fmla="*/ 37 w 249"/>
                <a:gd name="T13" fmla="*/ 156 h 252"/>
                <a:gd name="T14" fmla="*/ 51 w 249"/>
                <a:gd name="T15" fmla="*/ 182 h 252"/>
                <a:gd name="T16" fmla="*/ 70 w 249"/>
                <a:gd name="T17" fmla="*/ 203 h 252"/>
                <a:gd name="T18" fmla="*/ 93 w 249"/>
                <a:gd name="T19" fmla="*/ 217 h 252"/>
                <a:gd name="T20" fmla="*/ 123 w 249"/>
                <a:gd name="T21" fmla="*/ 221 h 252"/>
                <a:gd name="T22" fmla="*/ 153 w 249"/>
                <a:gd name="T23" fmla="*/ 217 h 252"/>
                <a:gd name="T24" fmla="*/ 179 w 249"/>
                <a:gd name="T25" fmla="*/ 203 h 252"/>
                <a:gd name="T26" fmla="*/ 198 w 249"/>
                <a:gd name="T27" fmla="*/ 182 h 252"/>
                <a:gd name="T28" fmla="*/ 209 w 249"/>
                <a:gd name="T29" fmla="*/ 156 h 252"/>
                <a:gd name="T30" fmla="*/ 214 w 249"/>
                <a:gd name="T31" fmla="*/ 126 h 252"/>
                <a:gd name="T32" fmla="*/ 209 w 249"/>
                <a:gd name="T33" fmla="*/ 98 h 252"/>
                <a:gd name="T34" fmla="*/ 198 w 249"/>
                <a:gd name="T35" fmla="*/ 70 h 252"/>
                <a:gd name="T36" fmla="*/ 179 w 249"/>
                <a:gd name="T37" fmla="*/ 49 h 252"/>
                <a:gd name="T38" fmla="*/ 153 w 249"/>
                <a:gd name="T39" fmla="*/ 37 h 252"/>
                <a:gd name="T40" fmla="*/ 123 w 249"/>
                <a:gd name="T41" fmla="*/ 33 h 252"/>
                <a:gd name="T42" fmla="*/ 123 w 249"/>
                <a:gd name="T43" fmla="*/ 0 h 252"/>
                <a:gd name="T44" fmla="*/ 165 w 249"/>
                <a:gd name="T45" fmla="*/ 7 h 252"/>
                <a:gd name="T46" fmla="*/ 200 w 249"/>
                <a:gd name="T47" fmla="*/ 26 h 252"/>
                <a:gd name="T48" fmla="*/ 226 w 249"/>
                <a:gd name="T49" fmla="*/ 51 h 252"/>
                <a:gd name="T50" fmla="*/ 242 w 249"/>
                <a:gd name="T51" fmla="*/ 86 h 252"/>
                <a:gd name="T52" fmla="*/ 249 w 249"/>
                <a:gd name="T53" fmla="*/ 126 h 252"/>
                <a:gd name="T54" fmla="*/ 242 w 249"/>
                <a:gd name="T55" fmla="*/ 168 h 252"/>
                <a:gd name="T56" fmla="*/ 226 w 249"/>
                <a:gd name="T57" fmla="*/ 203 h 252"/>
                <a:gd name="T58" fmla="*/ 200 w 249"/>
                <a:gd name="T59" fmla="*/ 228 h 252"/>
                <a:gd name="T60" fmla="*/ 165 w 249"/>
                <a:gd name="T61" fmla="*/ 247 h 252"/>
                <a:gd name="T62" fmla="*/ 123 w 249"/>
                <a:gd name="T63" fmla="*/ 252 h 252"/>
                <a:gd name="T64" fmla="*/ 84 w 249"/>
                <a:gd name="T65" fmla="*/ 247 h 252"/>
                <a:gd name="T66" fmla="*/ 49 w 249"/>
                <a:gd name="T67" fmla="*/ 228 h 252"/>
                <a:gd name="T68" fmla="*/ 23 w 249"/>
                <a:gd name="T69" fmla="*/ 203 h 252"/>
                <a:gd name="T70" fmla="*/ 4 w 249"/>
                <a:gd name="T71" fmla="*/ 168 h 252"/>
                <a:gd name="T72" fmla="*/ 0 w 249"/>
                <a:gd name="T73" fmla="*/ 126 h 252"/>
                <a:gd name="T74" fmla="*/ 4 w 249"/>
                <a:gd name="T75" fmla="*/ 86 h 252"/>
                <a:gd name="T76" fmla="*/ 23 w 249"/>
                <a:gd name="T77" fmla="*/ 51 h 252"/>
                <a:gd name="T78" fmla="*/ 49 w 249"/>
                <a:gd name="T79" fmla="*/ 26 h 252"/>
                <a:gd name="T80" fmla="*/ 84 w 249"/>
                <a:gd name="T81" fmla="*/ 7 h 252"/>
                <a:gd name="T82" fmla="*/ 123 w 249"/>
                <a:gd name="T8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52">
                  <a:moveTo>
                    <a:pt x="123" y="33"/>
                  </a:moveTo>
                  <a:lnTo>
                    <a:pt x="93" y="37"/>
                  </a:lnTo>
                  <a:lnTo>
                    <a:pt x="70" y="49"/>
                  </a:lnTo>
                  <a:lnTo>
                    <a:pt x="51" y="70"/>
                  </a:lnTo>
                  <a:lnTo>
                    <a:pt x="37" y="98"/>
                  </a:lnTo>
                  <a:lnTo>
                    <a:pt x="35" y="126"/>
                  </a:lnTo>
                  <a:lnTo>
                    <a:pt x="37" y="156"/>
                  </a:lnTo>
                  <a:lnTo>
                    <a:pt x="51" y="182"/>
                  </a:lnTo>
                  <a:lnTo>
                    <a:pt x="70" y="203"/>
                  </a:lnTo>
                  <a:lnTo>
                    <a:pt x="93" y="217"/>
                  </a:lnTo>
                  <a:lnTo>
                    <a:pt x="123" y="221"/>
                  </a:lnTo>
                  <a:lnTo>
                    <a:pt x="153" y="217"/>
                  </a:lnTo>
                  <a:lnTo>
                    <a:pt x="179" y="203"/>
                  </a:lnTo>
                  <a:lnTo>
                    <a:pt x="198" y="182"/>
                  </a:lnTo>
                  <a:lnTo>
                    <a:pt x="209" y="156"/>
                  </a:lnTo>
                  <a:lnTo>
                    <a:pt x="214" y="126"/>
                  </a:lnTo>
                  <a:lnTo>
                    <a:pt x="209" y="98"/>
                  </a:lnTo>
                  <a:lnTo>
                    <a:pt x="198" y="70"/>
                  </a:lnTo>
                  <a:lnTo>
                    <a:pt x="179" y="49"/>
                  </a:lnTo>
                  <a:lnTo>
                    <a:pt x="153" y="37"/>
                  </a:lnTo>
                  <a:lnTo>
                    <a:pt x="123" y="33"/>
                  </a:lnTo>
                  <a:close/>
                  <a:moveTo>
                    <a:pt x="123" y="0"/>
                  </a:moveTo>
                  <a:lnTo>
                    <a:pt x="165" y="7"/>
                  </a:lnTo>
                  <a:lnTo>
                    <a:pt x="200" y="26"/>
                  </a:lnTo>
                  <a:lnTo>
                    <a:pt x="226" y="51"/>
                  </a:lnTo>
                  <a:lnTo>
                    <a:pt x="242" y="86"/>
                  </a:lnTo>
                  <a:lnTo>
                    <a:pt x="249" y="126"/>
                  </a:lnTo>
                  <a:lnTo>
                    <a:pt x="242" y="168"/>
                  </a:lnTo>
                  <a:lnTo>
                    <a:pt x="226" y="203"/>
                  </a:lnTo>
                  <a:lnTo>
                    <a:pt x="200" y="228"/>
                  </a:lnTo>
                  <a:lnTo>
                    <a:pt x="165" y="247"/>
                  </a:lnTo>
                  <a:lnTo>
                    <a:pt x="123" y="252"/>
                  </a:lnTo>
                  <a:lnTo>
                    <a:pt x="84" y="247"/>
                  </a:lnTo>
                  <a:lnTo>
                    <a:pt x="49" y="228"/>
                  </a:lnTo>
                  <a:lnTo>
                    <a:pt x="23" y="203"/>
                  </a:lnTo>
                  <a:lnTo>
                    <a:pt x="4" y="168"/>
                  </a:lnTo>
                  <a:lnTo>
                    <a:pt x="0" y="126"/>
                  </a:lnTo>
                  <a:lnTo>
                    <a:pt x="4" y="86"/>
                  </a:lnTo>
                  <a:lnTo>
                    <a:pt x="23" y="51"/>
                  </a:lnTo>
                  <a:lnTo>
                    <a:pt x="49" y="26"/>
                  </a:lnTo>
                  <a:lnTo>
                    <a:pt x="84" y="7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" name="Freeform 44"/>
            <p:cNvSpPr>
              <a:spLocks noEditPoints="1"/>
            </p:cNvSpPr>
            <p:nvPr userDrawn="1"/>
          </p:nvSpPr>
          <p:spPr bwMode="auto">
            <a:xfrm>
              <a:off x="16024225" y="3175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88 w 170"/>
                <a:gd name="T7" fmla="*/ 105 h 240"/>
                <a:gd name="T8" fmla="*/ 102 w 170"/>
                <a:gd name="T9" fmla="*/ 100 h 240"/>
                <a:gd name="T10" fmla="*/ 114 w 170"/>
                <a:gd name="T11" fmla="*/ 96 h 240"/>
                <a:gd name="T12" fmla="*/ 123 w 170"/>
                <a:gd name="T13" fmla="*/ 84 h 240"/>
                <a:gd name="T14" fmla="*/ 125 w 170"/>
                <a:gd name="T15" fmla="*/ 68 h 240"/>
                <a:gd name="T16" fmla="*/ 123 w 170"/>
                <a:gd name="T17" fmla="*/ 51 h 240"/>
                <a:gd name="T18" fmla="*/ 114 w 170"/>
                <a:gd name="T19" fmla="*/ 40 h 240"/>
                <a:gd name="T20" fmla="*/ 102 w 170"/>
                <a:gd name="T21" fmla="*/ 33 h 240"/>
                <a:gd name="T22" fmla="*/ 88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09 w 170"/>
                <a:gd name="T33" fmla="*/ 2 h 240"/>
                <a:gd name="T34" fmla="*/ 130 w 170"/>
                <a:gd name="T35" fmla="*/ 12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8 h 240"/>
                <a:gd name="T44" fmla="*/ 156 w 170"/>
                <a:gd name="T45" fmla="*/ 89 h 240"/>
                <a:gd name="T46" fmla="*/ 144 w 170"/>
                <a:gd name="T47" fmla="*/ 109 h 240"/>
                <a:gd name="T48" fmla="*/ 125 w 170"/>
                <a:gd name="T49" fmla="*/ 123 h 240"/>
                <a:gd name="T50" fmla="*/ 100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7 w 170"/>
                <a:gd name="T57" fmla="*/ 133 h 240"/>
                <a:gd name="T58" fmla="*/ 32 w 170"/>
                <a:gd name="T59" fmla="*/ 133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88" y="105"/>
                  </a:lnTo>
                  <a:lnTo>
                    <a:pt x="102" y="100"/>
                  </a:lnTo>
                  <a:lnTo>
                    <a:pt x="114" y="96"/>
                  </a:lnTo>
                  <a:lnTo>
                    <a:pt x="123" y="84"/>
                  </a:lnTo>
                  <a:lnTo>
                    <a:pt x="125" y="68"/>
                  </a:lnTo>
                  <a:lnTo>
                    <a:pt x="123" y="51"/>
                  </a:lnTo>
                  <a:lnTo>
                    <a:pt x="114" y="40"/>
                  </a:lnTo>
                  <a:lnTo>
                    <a:pt x="102" y="33"/>
                  </a:lnTo>
                  <a:lnTo>
                    <a:pt x="88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09" y="2"/>
                  </a:lnTo>
                  <a:lnTo>
                    <a:pt x="130" y="12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8"/>
                  </a:lnTo>
                  <a:lnTo>
                    <a:pt x="156" y="89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0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7" y="133"/>
                  </a:lnTo>
                  <a:lnTo>
                    <a:pt x="32" y="133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" name="Freeform 45"/>
            <p:cNvSpPr>
              <a:spLocks/>
            </p:cNvSpPr>
            <p:nvPr userDrawn="1"/>
          </p:nvSpPr>
          <p:spPr bwMode="auto">
            <a:xfrm>
              <a:off x="16341725" y="3175"/>
              <a:ext cx="225425" cy="381000"/>
            </a:xfrm>
            <a:custGeom>
              <a:avLst/>
              <a:gdLst>
                <a:gd name="T0" fmla="*/ 0 w 142"/>
                <a:gd name="T1" fmla="*/ 0 h 240"/>
                <a:gd name="T2" fmla="*/ 32 w 142"/>
                <a:gd name="T3" fmla="*/ 0 h 240"/>
                <a:gd name="T4" fmla="*/ 32 w 142"/>
                <a:gd name="T5" fmla="*/ 210 h 240"/>
                <a:gd name="T6" fmla="*/ 142 w 142"/>
                <a:gd name="T7" fmla="*/ 210 h 240"/>
                <a:gd name="T8" fmla="*/ 142 w 142"/>
                <a:gd name="T9" fmla="*/ 240 h 240"/>
                <a:gd name="T10" fmla="*/ 0 w 142"/>
                <a:gd name="T11" fmla="*/ 240 h 240"/>
                <a:gd name="T12" fmla="*/ 0 w 142"/>
                <a:gd name="T1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240">
                  <a:moveTo>
                    <a:pt x="0" y="0"/>
                  </a:moveTo>
                  <a:lnTo>
                    <a:pt x="32" y="0"/>
                  </a:lnTo>
                  <a:lnTo>
                    <a:pt x="32" y="210"/>
                  </a:lnTo>
                  <a:lnTo>
                    <a:pt x="142" y="210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" name="Freeform 46"/>
            <p:cNvSpPr>
              <a:spLocks noEditPoints="1"/>
            </p:cNvSpPr>
            <p:nvPr userDrawn="1"/>
          </p:nvSpPr>
          <p:spPr bwMode="auto">
            <a:xfrm>
              <a:off x="16603663" y="3175"/>
              <a:ext cx="328613" cy="381000"/>
            </a:xfrm>
            <a:custGeom>
              <a:avLst/>
              <a:gdLst>
                <a:gd name="T0" fmla="*/ 33 w 207"/>
                <a:gd name="T1" fmla="*/ 30 h 240"/>
                <a:gd name="T2" fmla="*/ 33 w 207"/>
                <a:gd name="T3" fmla="*/ 210 h 240"/>
                <a:gd name="T4" fmla="*/ 72 w 207"/>
                <a:gd name="T5" fmla="*/ 210 h 240"/>
                <a:gd name="T6" fmla="*/ 105 w 207"/>
                <a:gd name="T7" fmla="*/ 205 h 240"/>
                <a:gd name="T8" fmla="*/ 133 w 207"/>
                <a:gd name="T9" fmla="*/ 193 h 240"/>
                <a:gd name="T10" fmla="*/ 154 w 207"/>
                <a:gd name="T11" fmla="*/ 177 h 240"/>
                <a:gd name="T12" fmla="*/ 168 w 207"/>
                <a:gd name="T13" fmla="*/ 151 h 240"/>
                <a:gd name="T14" fmla="*/ 175 w 207"/>
                <a:gd name="T15" fmla="*/ 119 h 240"/>
                <a:gd name="T16" fmla="*/ 172 w 207"/>
                <a:gd name="T17" fmla="*/ 105 h 240"/>
                <a:gd name="T18" fmla="*/ 170 w 207"/>
                <a:gd name="T19" fmla="*/ 89 h 240"/>
                <a:gd name="T20" fmla="*/ 161 w 207"/>
                <a:gd name="T21" fmla="*/ 72 h 240"/>
                <a:gd name="T22" fmla="*/ 149 w 207"/>
                <a:gd name="T23" fmla="*/ 56 h 240"/>
                <a:gd name="T24" fmla="*/ 133 w 207"/>
                <a:gd name="T25" fmla="*/ 42 h 240"/>
                <a:gd name="T26" fmla="*/ 109 w 207"/>
                <a:gd name="T27" fmla="*/ 35 h 240"/>
                <a:gd name="T28" fmla="*/ 82 w 207"/>
                <a:gd name="T29" fmla="*/ 30 h 240"/>
                <a:gd name="T30" fmla="*/ 33 w 207"/>
                <a:gd name="T31" fmla="*/ 30 h 240"/>
                <a:gd name="T32" fmla="*/ 0 w 207"/>
                <a:gd name="T33" fmla="*/ 0 h 240"/>
                <a:gd name="T34" fmla="*/ 84 w 207"/>
                <a:gd name="T35" fmla="*/ 0 h 240"/>
                <a:gd name="T36" fmla="*/ 121 w 207"/>
                <a:gd name="T37" fmla="*/ 5 h 240"/>
                <a:gd name="T38" fmla="*/ 151 w 207"/>
                <a:gd name="T39" fmla="*/ 16 h 240"/>
                <a:gd name="T40" fmla="*/ 175 w 207"/>
                <a:gd name="T41" fmla="*/ 33 h 240"/>
                <a:gd name="T42" fmla="*/ 191 w 207"/>
                <a:gd name="T43" fmla="*/ 54 h 240"/>
                <a:gd name="T44" fmla="*/ 200 w 207"/>
                <a:gd name="T45" fmla="*/ 77 h 240"/>
                <a:gd name="T46" fmla="*/ 207 w 207"/>
                <a:gd name="T47" fmla="*/ 100 h 240"/>
                <a:gd name="T48" fmla="*/ 207 w 207"/>
                <a:gd name="T49" fmla="*/ 119 h 240"/>
                <a:gd name="T50" fmla="*/ 205 w 207"/>
                <a:gd name="T51" fmla="*/ 149 h 240"/>
                <a:gd name="T52" fmla="*/ 193 w 207"/>
                <a:gd name="T53" fmla="*/ 177 h 240"/>
                <a:gd name="T54" fmla="*/ 175 w 207"/>
                <a:gd name="T55" fmla="*/ 203 h 240"/>
                <a:gd name="T56" fmla="*/ 149 w 207"/>
                <a:gd name="T57" fmla="*/ 221 h 240"/>
                <a:gd name="T58" fmla="*/ 116 w 207"/>
                <a:gd name="T59" fmla="*/ 235 h 240"/>
                <a:gd name="T60" fmla="*/ 77 w 207"/>
                <a:gd name="T61" fmla="*/ 240 h 240"/>
                <a:gd name="T62" fmla="*/ 0 w 207"/>
                <a:gd name="T63" fmla="*/ 240 h 240"/>
                <a:gd name="T64" fmla="*/ 0 w 207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240">
                  <a:moveTo>
                    <a:pt x="33" y="30"/>
                  </a:moveTo>
                  <a:lnTo>
                    <a:pt x="33" y="210"/>
                  </a:lnTo>
                  <a:lnTo>
                    <a:pt x="72" y="210"/>
                  </a:lnTo>
                  <a:lnTo>
                    <a:pt x="105" y="205"/>
                  </a:lnTo>
                  <a:lnTo>
                    <a:pt x="133" y="193"/>
                  </a:lnTo>
                  <a:lnTo>
                    <a:pt x="154" y="177"/>
                  </a:lnTo>
                  <a:lnTo>
                    <a:pt x="168" y="151"/>
                  </a:lnTo>
                  <a:lnTo>
                    <a:pt x="175" y="119"/>
                  </a:lnTo>
                  <a:lnTo>
                    <a:pt x="172" y="105"/>
                  </a:lnTo>
                  <a:lnTo>
                    <a:pt x="170" y="89"/>
                  </a:lnTo>
                  <a:lnTo>
                    <a:pt x="161" y="72"/>
                  </a:lnTo>
                  <a:lnTo>
                    <a:pt x="149" y="56"/>
                  </a:lnTo>
                  <a:lnTo>
                    <a:pt x="133" y="42"/>
                  </a:lnTo>
                  <a:lnTo>
                    <a:pt x="109" y="35"/>
                  </a:lnTo>
                  <a:lnTo>
                    <a:pt x="82" y="30"/>
                  </a:lnTo>
                  <a:lnTo>
                    <a:pt x="33" y="30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21" y="5"/>
                  </a:lnTo>
                  <a:lnTo>
                    <a:pt x="151" y="16"/>
                  </a:lnTo>
                  <a:lnTo>
                    <a:pt x="175" y="33"/>
                  </a:lnTo>
                  <a:lnTo>
                    <a:pt x="191" y="54"/>
                  </a:lnTo>
                  <a:lnTo>
                    <a:pt x="200" y="77"/>
                  </a:lnTo>
                  <a:lnTo>
                    <a:pt x="207" y="100"/>
                  </a:lnTo>
                  <a:lnTo>
                    <a:pt x="207" y="119"/>
                  </a:lnTo>
                  <a:lnTo>
                    <a:pt x="205" y="149"/>
                  </a:lnTo>
                  <a:lnTo>
                    <a:pt x="193" y="177"/>
                  </a:lnTo>
                  <a:lnTo>
                    <a:pt x="175" y="203"/>
                  </a:lnTo>
                  <a:lnTo>
                    <a:pt x="149" y="221"/>
                  </a:lnTo>
                  <a:lnTo>
                    <a:pt x="116" y="235"/>
                  </a:lnTo>
                  <a:lnTo>
                    <a:pt x="77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51" name="Group 50"/>
            <p:cNvGrpSpPr/>
            <p:nvPr userDrawn="1"/>
          </p:nvGrpSpPr>
          <p:grpSpPr>
            <a:xfrm>
              <a:off x="7003917" y="-481263"/>
              <a:ext cx="2430980" cy="875636"/>
              <a:chOff x="271463" y="2852738"/>
              <a:chExt cx="3190876" cy="1149350"/>
            </a:xfrm>
          </p:grpSpPr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1577976" y="2852738"/>
                <a:ext cx="609600" cy="1149350"/>
              </a:xfrm>
              <a:custGeom>
                <a:avLst/>
                <a:gdLst>
                  <a:gd name="T0" fmla="*/ 0 w 384"/>
                  <a:gd name="T1" fmla="*/ 0 h 724"/>
                  <a:gd name="T2" fmla="*/ 41 w 384"/>
                  <a:gd name="T3" fmla="*/ 0 h 724"/>
                  <a:gd name="T4" fmla="*/ 192 w 384"/>
                  <a:gd name="T5" fmla="*/ 241 h 724"/>
                  <a:gd name="T6" fmla="*/ 341 w 384"/>
                  <a:gd name="T7" fmla="*/ 0 h 724"/>
                  <a:gd name="T8" fmla="*/ 382 w 384"/>
                  <a:gd name="T9" fmla="*/ 0 h 724"/>
                  <a:gd name="T10" fmla="*/ 382 w 384"/>
                  <a:gd name="T11" fmla="*/ 723 h 724"/>
                  <a:gd name="T12" fmla="*/ 384 w 384"/>
                  <a:gd name="T13" fmla="*/ 724 h 724"/>
                  <a:gd name="T14" fmla="*/ 341 w 384"/>
                  <a:gd name="T15" fmla="*/ 724 h 724"/>
                  <a:gd name="T16" fmla="*/ 192 w 384"/>
                  <a:gd name="T17" fmla="*/ 483 h 724"/>
                  <a:gd name="T18" fmla="*/ 41 w 384"/>
                  <a:gd name="T19" fmla="*/ 724 h 724"/>
                  <a:gd name="T20" fmla="*/ 0 w 384"/>
                  <a:gd name="T21" fmla="*/ 724 h 724"/>
                  <a:gd name="T22" fmla="*/ 0 w 384"/>
                  <a:gd name="T2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4" h="724">
                    <a:moveTo>
                      <a:pt x="0" y="0"/>
                    </a:moveTo>
                    <a:lnTo>
                      <a:pt x="41" y="0"/>
                    </a:lnTo>
                    <a:lnTo>
                      <a:pt x="192" y="241"/>
                    </a:lnTo>
                    <a:lnTo>
                      <a:pt x="341" y="0"/>
                    </a:lnTo>
                    <a:lnTo>
                      <a:pt x="382" y="0"/>
                    </a:lnTo>
                    <a:lnTo>
                      <a:pt x="382" y="723"/>
                    </a:lnTo>
                    <a:lnTo>
                      <a:pt x="384" y="724"/>
                    </a:lnTo>
                    <a:lnTo>
                      <a:pt x="341" y="724"/>
                    </a:lnTo>
                    <a:lnTo>
                      <a:pt x="192" y="483"/>
                    </a:lnTo>
                    <a:lnTo>
                      <a:pt x="41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DB2D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0" name="Freeform 7"/>
              <p:cNvSpPr>
                <a:spLocks/>
              </p:cNvSpPr>
              <p:nvPr/>
            </p:nvSpPr>
            <p:spPr bwMode="auto">
              <a:xfrm>
                <a:off x="1225551" y="2852738"/>
                <a:ext cx="352425" cy="1149350"/>
              </a:xfrm>
              <a:custGeom>
                <a:avLst/>
                <a:gdLst>
                  <a:gd name="T0" fmla="*/ 0 w 222"/>
                  <a:gd name="T1" fmla="*/ 0 h 724"/>
                  <a:gd name="T2" fmla="*/ 222 w 222"/>
                  <a:gd name="T3" fmla="*/ 0 h 724"/>
                  <a:gd name="T4" fmla="*/ 222 w 222"/>
                  <a:gd name="T5" fmla="*/ 724 h 724"/>
                  <a:gd name="T6" fmla="*/ 0 w 222"/>
                  <a:gd name="T7" fmla="*/ 724 h 724"/>
                  <a:gd name="T8" fmla="*/ 222 w 222"/>
                  <a:gd name="T9" fmla="*/ 361 h 724"/>
                  <a:gd name="T10" fmla="*/ 0 w 222"/>
                  <a:gd name="T1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24">
                    <a:moveTo>
                      <a:pt x="0" y="0"/>
                    </a:moveTo>
                    <a:lnTo>
                      <a:pt x="222" y="0"/>
                    </a:lnTo>
                    <a:lnTo>
                      <a:pt x="222" y="724"/>
                    </a:lnTo>
                    <a:lnTo>
                      <a:pt x="0" y="724"/>
                    </a:lnTo>
                    <a:lnTo>
                      <a:pt x="222" y="3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843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1" name="Freeform 8"/>
              <p:cNvSpPr>
                <a:spLocks/>
              </p:cNvSpPr>
              <p:nvPr/>
            </p:nvSpPr>
            <p:spPr bwMode="auto">
              <a:xfrm>
                <a:off x="2184401" y="2852738"/>
                <a:ext cx="354013" cy="1149350"/>
              </a:xfrm>
              <a:custGeom>
                <a:avLst/>
                <a:gdLst>
                  <a:gd name="T0" fmla="*/ 0 w 223"/>
                  <a:gd name="T1" fmla="*/ 0 h 724"/>
                  <a:gd name="T2" fmla="*/ 223 w 223"/>
                  <a:gd name="T3" fmla="*/ 0 h 724"/>
                  <a:gd name="T4" fmla="*/ 2 w 223"/>
                  <a:gd name="T5" fmla="*/ 361 h 724"/>
                  <a:gd name="T6" fmla="*/ 223 w 223"/>
                  <a:gd name="T7" fmla="*/ 724 h 724"/>
                  <a:gd name="T8" fmla="*/ 2 w 223"/>
                  <a:gd name="T9" fmla="*/ 724 h 724"/>
                  <a:gd name="T10" fmla="*/ 0 w 223"/>
                  <a:gd name="T11" fmla="*/ 723 h 724"/>
                  <a:gd name="T12" fmla="*/ 0 w 223"/>
                  <a:gd name="T1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2" y="361"/>
                    </a:lnTo>
                    <a:lnTo>
                      <a:pt x="223" y="724"/>
                    </a:lnTo>
                    <a:lnTo>
                      <a:pt x="2" y="724"/>
                    </a:lnTo>
                    <a:lnTo>
                      <a:pt x="0" y="7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983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2" name="Freeform 9"/>
              <p:cNvSpPr>
                <a:spLocks noEditPoints="1"/>
              </p:cNvSpPr>
              <p:nvPr/>
            </p:nvSpPr>
            <p:spPr bwMode="auto">
              <a:xfrm>
                <a:off x="2187576" y="2852738"/>
                <a:ext cx="1274763" cy="1149350"/>
              </a:xfrm>
              <a:custGeom>
                <a:avLst/>
                <a:gdLst>
                  <a:gd name="T0" fmla="*/ 221 w 803"/>
                  <a:gd name="T1" fmla="*/ 179 h 724"/>
                  <a:gd name="T2" fmla="*/ 221 w 803"/>
                  <a:gd name="T3" fmla="*/ 383 h 724"/>
                  <a:gd name="T4" fmla="*/ 523 w 803"/>
                  <a:gd name="T5" fmla="*/ 383 h 724"/>
                  <a:gd name="T6" fmla="*/ 543 w 803"/>
                  <a:gd name="T7" fmla="*/ 382 h 724"/>
                  <a:gd name="T8" fmla="*/ 560 w 803"/>
                  <a:gd name="T9" fmla="*/ 374 h 724"/>
                  <a:gd name="T10" fmla="*/ 573 w 803"/>
                  <a:gd name="T11" fmla="*/ 361 h 724"/>
                  <a:gd name="T12" fmla="*/ 583 w 803"/>
                  <a:gd name="T13" fmla="*/ 346 h 724"/>
                  <a:gd name="T14" fmla="*/ 589 w 803"/>
                  <a:gd name="T15" fmla="*/ 329 h 724"/>
                  <a:gd name="T16" fmla="*/ 594 w 803"/>
                  <a:gd name="T17" fmla="*/ 310 h 724"/>
                  <a:gd name="T18" fmla="*/ 596 w 803"/>
                  <a:gd name="T19" fmla="*/ 292 h 724"/>
                  <a:gd name="T20" fmla="*/ 596 w 803"/>
                  <a:gd name="T21" fmla="*/ 256 h 724"/>
                  <a:gd name="T22" fmla="*/ 592 w 803"/>
                  <a:gd name="T23" fmla="*/ 233 h 724"/>
                  <a:gd name="T24" fmla="*/ 586 w 803"/>
                  <a:gd name="T25" fmla="*/ 215 h 724"/>
                  <a:gd name="T26" fmla="*/ 574 w 803"/>
                  <a:gd name="T27" fmla="*/ 200 h 724"/>
                  <a:gd name="T28" fmla="*/ 558 w 803"/>
                  <a:gd name="T29" fmla="*/ 188 h 724"/>
                  <a:gd name="T30" fmla="*/ 533 w 803"/>
                  <a:gd name="T31" fmla="*/ 182 h 724"/>
                  <a:gd name="T32" fmla="*/ 504 w 803"/>
                  <a:gd name="T33" fmla="*/ 179 h 724"/>
                  <a:gd name="T34" fmla="*/ 221 w 803"/>
                  <a:gd name="T35" fmla="*/ 179 h 724"/>
                  <a:gd name="T36" fmla="*/ 221 w 803"/>
                  <a:gd name="T37" fmla="*/ 0 h 724"/>
                  <a:gd name="T38" fmla="*/ 540 w 803"/>
                  <a:gd name="T39" fmla="*/ 0 h 724"/>
                  <a:gd name="T40" fmla="*/ 589 w 803"/>
                  <a:gd name="T41" fmla="*/ 2 h 724"/>
                  <a:gd name="T42" fmla="*/ 633 w 803"/>
                  <a:gd name="T43" fmla="*/ 8 h 724"/>
                  <a:gd name="T44" fmla="*/ 670 w 803"/>
                  <a:gd name="T45" fmla="*/ 18 h 724"/>
                  <a:gd name="T46" fmla="*/ 702 w 803"/>
                  <a:gd name="T47" fmla="*/ 33 h 724"/>
                  <a:gd name="T48" fmla="*/ 729 w 803"/>
                  <a:gd name="T49" fmla="*/ 49 h 724"/>
                  <a:gd name="T50" fmla="*/ 750 w 803"/>
                  <a:gd name="T51" fmla="*/ 70 h 724"/>
                  <a:gd name="T52" fmla="*/ 768 w 803"/>
                  <a:gd name="T53" fmla="*/ 93 h 724"/>
                  <a:gd name="T54" fmla="*/ 781 w 803"/>
                  <a:gd name="T55" fmla="*/ 120 h 724"/>
                  <a:gd name="T56" fmla="*/ 791 w 803"/>
                  <a:gd name="T57" fmla="*/ 149 h 724"/>
                  <a:gd name="T58" fmla="*/ 798 w 803"/>
                  <a:gd name="T59" fmla="*/ 180 h 724"/>
                  <a:gd name="T60" fmla="*/ 803 w 803"/>
                  <a:gd name="T61" fmla="*/ 213 h 724"/>
                  <a:gd name="T62" fmla="*/ 803 w 803"/>
                  <a:gd name="T63" fmla="*/ 247 h 724"/>
                  <a:gd name="T64" fmla="*/ 803 w 803"/>
                  <a:gd name="T65" fmla="*/ 333 h 724"/>
                  <a:gd name="T66" fmla="*/ 803 w 803"/>
                  <a:gd name="T67" fmla="*/ 361 h 724"/>
                  <a:gd name="T68" fmla="*/ 798 w 803"/>
                  <a:gd name="T69" fmla="*/ 392 h 724"/>
                  <a:gd name="T70" fmla="*/ 791 w 803"/>
                  <a:gd name="T71" fmla="*/ 421 h 724"/>
                  <a:gd name="T72" fmla="*/ 781 w 803"/>
                  <a:gd name="T73" fmla="*/ 449 h 724"/>
                  <a:gd name="T74" fmla="*/ 768 w 803"/>
                  <a:gd name="T75" fmla="*/ 475 h 724"/>
                  <a:gd name="T76" fmla="*/ 750 w 803"/>
                  <a:gd name="T77" fmla="*/ 500 h 724"/>
                  <a:gd name="T78" fmla="*/ 729 w 803"/>
                  <a:gd name="T79" fmla="*/ 521 h 724"/>
                  <a:gd name="T80" fmla="*/ 704 w 803"/>
                  <a:gd name="T81" fmla="*/ 539 h 724"/>
                  <a:gd name="T82" fmla="*/ 673 w 803"/>
                  <a:gd name="T83" fmla="*/ 552 h 724"/>
                  <a:gd name="T84" fmla="*/ 638 w 803"/>
                  <a:gd name="T85" fmla="*/ 560 h 724"/>
                  <a:gd name="T86" fmla="*/ 597 w 803"/>
                  <a:gd name="T87" fmla="*/ 564 h 724"/>
                  <a:gd name="T88" fmla="*/ 221 w 803"/>
                  <a:gd name="T89" fmla="*/ 564 h 724"/>
                  <a:gd name="T90" fmla="*/ 221 w 803"/>
                  <a:gd name="T91" fmla="*/ 724 h 724"/>
                  <a:gd name="T92" fmla="*/ 221 w 803"/>
                  <a:gd name="T93" fmla="*/ 724 h 724"/>
                  <a:gd name="T94" fmla="*/ 0 w 803"/>
                  <a:gd name="T95" fmla="*/ 361 h 724"/>
                  <a:gd name="T96" fmla="*/ 221 w 803"/>
                  <a:gd name="T9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03" h="724">
                    <a:moveTo>
                      <a:pt x="221" y="179"/>
                    </a:moveTo>
                    <a:lnTo>
                      <a:pt x="221" y="383"/>
                    </a:lnTo>
                    <a:lnTo>
                      <a:pt x="523" y="383"/>
                    </a:lnTo>
                    <a:lnTo>
                      <a:pt x="543" y="382"/>
                    </a:lnTo>
                    <a:lnTo>
                      <a:pt x="560" y="374"/>
                    </a:lnTo>
                    <a:lnTo>
                      <a:pt x="573" y="361"/>
                    </a:lnTo>
                    <a:lnTo>
                      <a:pt x="583" y="346"/>
                    </a:lnTo>
                    <a:lnTo>
                      <a:pt x="589" y="329"/>
                    </a:lnTo>
                    <a:lnTo>
                      <a:pt x="594" y="310"/>
                    </a:lnTo>
                    <a:lnTo>
                      <a:pt x="596" y="292"/>
                    </a:lnTo>
                    <a:lnTo>
                      <a:pt x="596" y="256"/>
                    </a:lnTo>
                    <a:lnTo>
                      <a:pt x="592" y="233"/>
                    </a:lnTo>
                    <a:lnTo>
                      <a:pt x="586" y="215"/>
                    </a:lnTo>
                    <a:lnTo>
                      <a:pt x="574" y="200"/>
                    </a:lnTo>
                    <a:lnTo>
                      <a:pt x="558" y="188"/>
                    </a:lnTo>
                    <a:lnTo>
                      <a:pt x="533" y="182"/>
                    </a:lnTo>
                    <a:lnTo>
                      <a:pt x="504" y="179"/>
                    </a:lnTo>
                    <a:lnTo>
                      <a:pt x="221" y="179"/>
                    </a:lnTo>
                    <a:close/>
                    <a:moveTo>
                      <a:pt x="221" y="0"/>
                    </a:moveTo>
                    <a:lnTo>
                      <a:pt x="540" y="0"/>
                    </a:lnTo>
                    <a:lnTo>
                      <a:pt x="589" y="2"/>
                    </a:lnTo>
                    <a:lnTo>
                      <a:pt x="633" y="8"/>
                    </a:lnTo>
                    <a:lnTo>
                      <a:pt x="670" y="18"/>
                    </a:lnTo>
                    <a:lnTo>
                      <a:pt x="702" y="33"/>
                    </a:lnTo>
                    <a:lnTo>
                      <a:pt x="729" y="49"/>
                    </a:lnTo>
                    <a:lnTo>
                      <a:pt x="750" y="70"/>
                    </a:lnTo>
                    <a:lnTo>
                      <a:pt x="768" y="93"/>
                    </a:lnTo>
                    <a:lnTo>
                      <a:pt x="781" y="120"/>
                    </a:lnTo>
                    <a:lnTo>
                      <a:pt x="791" y="149"/>
                    </a:lnTo>
                    <a:lnTo>
                      <a:pt x="798" y="180"/>
                    </a:lnTo>
                    <a:lnTo>
                      <a:pt x="803" y="213"/>
                    </a:lnTo>
                    <a:lnTo>
                      <a:pt x="803" y="247"/>
                    </a:lnTo>
                    <a:lnTo>
                      <a:pt x="803" y="333"/>
                    </a:lnTo>
                    <a:lnTo>
                      <a:pt x="803" y="361"/>
                    </a:lnTo>
                    <a:lnTo>
                      <a:pt x="798" y="392"/>
                    </a:lnTo>
                    <a:lnTo>
                      <a:pt x="791" y="421"/>
                    </a:lnTo>
                    <a:lnTo>
                      <a:pt x="781" y="449"/>
                    </a:lnTo>
                    <a:lnTo>
                      <a:pt x="768" y="475"/>
                    </a:lnTo>
                    <a:lnTo>
                      <a:pt x="750" y="500"/>
                    </a:lnTo>
                    <a:lnTo>
                      <a:pt x="729" y="521"/>
                    </a:lnTo>
                    <a:lnTo>
                      <a:pt x="704" y="539"/>
                    </a:lnTo>
                    <a:lnTo>
                      <a:pt x="673" y="552"/>
                    </a:lnTo>
                    <a:lnTo>
                      <a:pt x="638" y="560"/>
                    </a:lnTo>
                    <a:lnTo>
                      <a:pt x="597" y="564"/>
                    </a:lnTo>
                    <a:lnTo>
                      <a:pt x="221" y="564"/>
                    </a:lnTo>
                    <a:lnTo>
                      <a:pt x="221" y="724"/>
                    </a:lnTo>
                    <a:lnTo>
                      <a:pt x="221" y="724"/>
                    </a:lnTo>
                    <a:lnTo>
                      <a:pt x="0" y="361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C7D22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271463" y="2852738"/>
                <a:ext cx="1306513" cy="1149350"/>
              </a:xfrm>
              <a:custGeom>
                <a:avLst/>
                <a:gdLst>
                  <a:gd name="T0" fmla="*/ 0 w 823"/>
                  <a:gd name="T1" fmla="*/ 0 h 724"/>
                  <a:gd name="T2" fmla="*/ 223 w 823"/>
                  <a:gd name="T3" fmla="*/ 0 h 724"/>
                  <a:gd name="T4" fmla="*/ 601 w 823"/>
                  <a:gd name="T5" fmla="*/ 438 h 724"/>
                  <a:gd name="T6" fmla="*/ 601 w 823"/>
                  <a:gd name="T7" fmla="*/ 0 h 724"/>
                  <a:gd name="T8" fmla="*/ 601 w 823"/>
                  <a:gd name="T9" fmla="*/ 0 h 724"/>
                  <a:gd name="T10" fmla="*/ 823 w 823"/>
                  <a:gd name="T11" fmla="*/ 361 h 724"/>
                  <a:gd name="T12" fmla="*/ 601 w 823"/>
                  <a:gd name="T13" fmla="*/ 724 h 724"/>
                  <a:gd name="T14" fmla="*/ 223 w 823"/>
                  <a:gd name="T15" fmla="*/ 287 h 724"/>
                  <a:gd name="T16" fmla="*/ 223 w 823"/>
                  <a:gd name="T17" fmla="*/ 724 h 724"/>
                  <a:gd name="T18" fmla="*/ 0 w 823"/>
                  <a:gd name="T19" fmla="*/ 724 h 724"/>
                  <a:gd name="T20" fmla="*/ 0 w 823"/>
                  <a:gd name="T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601" y="438"/>
                    </a:lnTo>
                    <a:lnTo>
                      <a:pt x="601" y="0"/>
                    </a:lnTo>
                    <a:lnTo>
                      <a:pt x="601" y="0"/>
                    </a:lnTo>
                    <a:lnTo>
                      <a:pt x="823" y="361"/>
                    </a:lnTo>
                    <a:lnTo>
                      <a:pt x="601" y="724"/>
                    </a:lnTo>
                    <a:lnTo>
                      <a:pt x="223" y="287"/>
                    </a:lnTo>
                    <a:lnTo>
                      <a:pt x="223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D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95982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Ma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Insert Full Image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0" name="Text Placeholder 89"/>
          <p:cNvSpPr>
            <a:spLocks noGrp="1"/>
          </p:cNvSpPr>
          <p:nvPr>
            <p:ph type="body" sz="quarter" idx="12"/>
          </p:nvPr>
        </p:nvSpPr>
        <p:spPr>
          <a:xfrm>
            <a:off x="431372" y="2817334"/>
            <a:ext cx="6235749" cy="11294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800" b="0" cap="all" spc="-45" baseline="0">
                <a:solidFill>
                  <a:schemeClr val="bg1"/>
                </a:solidFill>
                <a:latin typeface="+mj-lt"/>
              </a:defRPr>
            </a:lvl1pPr>
            <a:lvl2pPr marL="175022" indent="0">
              <a:buFontTx/>
              <a:buNone/>
              <a:defRPr/>
            </a:lvl2pPr>
            <a:lvl3pPr marL="301229" indent="0">
              <a:buFontTx/>
              <a:buNone/>
              <a:defRPr/>
            </a:lvl3pPr>
            <a:lvl4pPr marL="427434" indent="0">
              <a:buFontTx/>
              <a:buNone/>
              <a:defRPr/>
            </a:lvl4pPr>
            <a:lvl5pPr marL="55959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82"/>
          <p:cNvSpPr>
            <a:spLocks noGrp="1" noChangeArrowheads="1"/>
          </p:cNvSpPr>
          <p:nvPr>
            <p:ph type="ctrTitle" hasCustomPrompt="1"/>
          </p:nvPr>
        </p:nvSpPr>
        <p:spPr bwMode="blackWhite">
          <a:xfrm>
            <a:off x="431372" y="1790700"/>
            <a:ext cx="6235749" cy="977900"/>
          </a:xfrm>
          <a:ln w="25400"/>
          <a:effectLst/>
        </p:spPr>
        <p:txBody>
          <a:bodyPr tIns="91440" bIns="91440" anchor="t"/>
          <a:lstStyle>
            <a:lvl1pPr algn="l">
              <a:lnSpc>
                <a:spcPct val="100000"/>
              </a:lnSpc>
              <a:spcBef>
                <a:spcPct val="25000"/>
              </a:spcBef>
              <a:defRPr lang="en-US" sz="2600" b="1" kern="1200" cap="all" spc="-45" baseline="0" dirty="0">
                <a:solidFill>
                  <a:schemeClr val="bg1"/>
                </a:solidFill>
                <a:effectLst/>
                <a:latin typeface="Arial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Title Goes Here</a:t>
            </a:r>
            <a:br>
              <a:rPr lang="en-US" dirty="0" smtClean="0"/>
            </a:br>
            <a:r>
              <a:rPr lang="en-US" dirty="0" smtClean="0"/>
              <a:t>Second Line Optional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691467" y="5903089"/>
            <a:ext cx="8500533" cy="74078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71" name="Slide Number Placeholder 1"/>
          <p:cNvSpPr txBox="1">
            <a:spLocks/>
          </p:cNvSpPr>
          <p:nvPr/>
        </p:nvSpPr>
        <p:spPr>
          <a:xfrm>
            <a:off x="333814" y="6279998"/>
            <a:ext cx="596447" cy="277811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fld id="{9899D5D8-9A89-49C6-87E2-D5B81659BB09}" type="slidenum">
              <a:rPr lang="en-US" sz="975" b="0" smtClean="0">
                <a:solidFill>
                  <a:schemeClr val="bg1"/>
                </a:solidFill>
              </a:rPr>
              <a:pPr algn="l"/>
              <a:t>‹#›</a:t>
            </a:fld>
            <a:endParaRPr lang="en-US" sz="975" b="0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63248" y="6298064"/>
            <a:ext cx="4685831" cy="308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975" b="0" i="0" cap="all" baseline="0" dirty="0" smtClean="0">
                <a:solidFill>
                  <a:schemeClr val="bg1"/>
                </a:solidFill>
              </a:rPr>
              <a:t>EXTERNAL USE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409538" y="6036339"/>
            <a:ext cx="5325263" cy="512367"/>
            <a:chOff x="7003917" y="-725488"/>
            <a:chExt cx="10382383" cy="1331913"/>
          </a:xfrm>
        </p:grpSpPr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10345738" y="-725488"/>
              <a:ext cx="28575" cy="1331913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17357725" y="-725488"/>
              <a:ext cx="28575" cy="1331913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10807700" y="-511175"/>
              <a:ext cx="250825" cy="395288"/>
            </a:xfrm>
            <a:custGeom>
              <a:avLst/>
              <a:gdLst>
                <a:gd name="T0" fmla="*/ 88 w 158"/>
                <a:gd name="T1" fmla="*/ 0 h 249"/>
                <a:gd name="T2" fmla="*/ 114 w 158"/>
                <a:gd name="T3" fmla="*/ 2 h 249"/>
                <a:gd name="T4" fmla="*/ 137 w 158"/>
                <a:gd name="T5" fmla="*/ 9 h 249"/>
                <a:gd name="T6" fmla="*/ 156 w 158"/>
                <a:gd name="T7" fmla="*/ 26 h 249"/>
                <a:gd name="T8" fmla="*/ 130 w 158"/>
                <a:gd name="T9" fmla="*/ 51 h 249"/>
                <a:gd name="T10" fmla="*/ 114 w 158"/>
                <a:gd name="T11" fmla="*/ 35 h 249"/>
                <a:gd name="T12" fmla="*/ 88 w 158"/>
                <a:gd name="T13" fmla="*/ 30 h 249"/>
                <a:gd name="T14" fmla="*/ 65 w 158"/>
                <a:gd name="T15" fmla="*/ 33 h 249"/>
                <a:gd name="T16" fmla="*/ 51 w 158"/>
                <a:gd name="T17" fmla="*/ 42 h 249"/>
                <a:gd name="T18" fmla="*/ 44 w 158"/>
                <a:gd name="T19" fmla="*/ 54 h 249"/>
                <a:gd name="T20" fmla="*/ 41 w 158"/>
                <a:gd name="T21" fmla="*/ 65 h 249"/>
                <a:gd name="T22" fmla="*/ 46 w 158"/>
                <a:gd name="T23" fmla="*/ 84 h 249"/>
                <a:gd name="T24" fmla="*/ 55 w 158"/>
                <a:gd name="T25" fmla="*/ 93 h 249"/>
                <a:gd name="T26" fmla="*/ 72 w 158"/>
                <a:gd name="T27" fmla="*/ 103 h 249"/>
                <a:gd name="T28" fmla="*/ 90 w 158"/>
                <a:gd name="T29" fmla="*/ 110 h 249"/>
                <a:gd name="T30" fmla="*/ 109 w 158"/>
                <a:gd name="T31" fmla="*/ 114 h 249"/>
                <a:gd name="T32" fmla="*/ 128 w 158"/>
                <a:gd name="T33" fmla="*/ 124 h 249"/>
                <a:gd name="T34" fmla="*/ 144 w 158"/>
                <a:gd name="T35" fmla="*/ 135 h 249"/>
                <a:gd name="T36" fmla="*/ 156 w 158"/>
                <a:gd name="T37" fmla="*/ 151 h 249"/>
                <a:gd name="T38" fmla="*/ 158 w 158"/>
                <a:gd name="T39" fmla="*/ 177 h 249"/>
                <a:gd name="T40" fmla="*/ 156 w 158"/>
                <a:gd name="T41" fmla="*/ 203 h 249"/>
                <a:gd name="T42" fmla="*/ 144 w 158"/>
                <a:gd name="T43" fmla="*/ 221 h 249"/>
                <a:gd name="T44" fmla="*/ 125 w 158"/>
                <a:gd name="T45" fmla="*/ 238 h 249"/>
                <a:gd name="T46" fmla="*/ 102 w 158"/>
                <a:gd name="T47" fmla="*/ 247 h 249"/>
                <a:gd name="T48" fmla="*/ 76 w 158"/>
                <a:gd name="T49" fmla="*/ 249 h 249"/>
                <a:gd name="T50" fmla="*/ 46 w 158"/>
                <a:gd name="T51" fmla="*/ 247 h 249"/>
                <a:gd name="T52" fmla="*/ 21 w 158"/>
                <a:gd name="T53" fmla="*/ 235 h 249"/>
                <a:gd name="T54" fmla="*/ 0 w 158"/>
                <a:gd name="T55" fmla="*/ 217 h 249"/>
                <a:gd name="T56" fmla="*/ 28 w 158"/>
                <a:gd name="T57" fmla="*/ 193 h 249"/>
                <a:gd name="T58" fmla="*/ 41 w 158"/>
                <a:gd name="T59" fmla="*/ 210 h 249"/>
                <a:gd name="T60" fmla="*/ 58 w 158"/>
                <a:gd name="T61" fmla="*/ 217 h 249"/>
                <a:gd name="T62" fmla="*/ 76 w 158"/>
                <a:gd name="T63" fmla="*/ 219 h 249"/>
                <a:gd name="T64" fmla="*/ 93 w 158"/>
                <a:gd name="T65" fmla="*/ 217 h 249"/>
                <a:gd name="T66" fmla="*/ 109 w 158"/>
                <a:gd name="T67" fmla="*/ 210 h 249"/>
                <a:gd name="T68" fmla="*/ 121 w 158"/>
                <a:gd name="T69" fmla="*/ 198 h 249"/>
                <a:gd name="T70" fmla="*/ 125 w 158"/>
                <a:gd name="T71" fmla="*/ 179 h 249"/>
                <a:gd name="T72" fmla="*/ 121 w 158"/>
                <a:gd name="T73" fmla="*/ 165 h 249"/>
                <a:gd name="T74" fmla="*/ 109 w 158"/>
                <a:gd name="T75" fmla="*/ 154 h 249"/>
                <a:gd name="T76" fmla="*/ 95 w 158"/>
                <a:gd name="T77" fmla="*/ 147 h 249"/>
                <a:gd name="T78" fmla="*/ 76 w 158"/>
                <a:gd name="T79" fmla="*/ 140 h 249"/>
                <a:gd name="T80" fmla="*/ 55 w 158"/>
                <a:gd name="T81" fmla="*/ 133 h 249"/>
                <a:gd name="T82" fmla="*/ 37 w 158"/>
                <a:gd name="T83" fmla="*/ 126 h 249"/>
                <a:gd name="T84" fmla="*/ 23 w 158"/>
                <a:gd name="T85" fmla="*/ 112 h 249"/>
                <a:gd name="T86" fmla="*/ 11 w 158"/>
                <a:gd name="T87" fmla="*/ 93 h 249"/>
                <a:gd name="T88" fmla="*/ 7 w 158"/>
                <a:gd name="T89" fmla="*/ 65 h 249"/>
                <a:gd name="T90" fmla="*/ 9 w 158"/>
                <a:gd name="T91" fmla="*/ 49 h 249"/>
                <a:gd name="T92" fmla="*/ 18 w 158"/>
                <a:gd name="T93" fmla="*/ 30 h 249"/>
                <a:gd name="T94" fmla="*/ 35 w 158"/>
                <a:gd name="T95" fmla="*/ 14 h 249"/>
                <a:gd name="T96" fmla="*/ 58 w 158"/>
                <a:gd name="T97" fmla="*/ 2 h 249"/>
                <a:gd name="T98" fmla="*/ 88 w 158"/>
                <a:gd name="T9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249">
                  <a:moveTo>
                    <a:pt x="88" y="0"/>
                  </a:moveTo>
                  <a:lnTo>
                    <a:pt x="114" y="2"/>
                  </a:lnTo>
                  <a:lnTo>
                    <a:pt x="137" y="9"/>
                  </a:lnTo>
                  <a:lnTo>
                    <a:pt x="156" y="26"/>
                  </a:lnTo>
                  <a:lnTo>
                    <a:pt x="130" y="51"/>
                  </a:lnTo>
                  <a:lnTo>
                    <a:pt x="114" y="35"/>
                  </a:lnTo>
                  <a:lnTo>
                    <a:pt x="88" y="30"/>
                  </a:lnTo>
                  <a:lnTo>
                    <a:pt x="65" y="33"/>
                  </a:lnTo>
                  <a:lnTo>
                    <a:pt x="51" y="42"/>
                  </a:lnTo>
                  <a:lnTo>
                    <a:pt x="44" y="54"/>
                  </a:lnTo>
                  <a:lnTo>
                    <a:pt x="41" y="65"/>
                  </a:lnTo>
                  <a:lnTo>
                    <a:pt x="46" y="84"/>
                  </a:lnTo>
                  <a:lnTo>
                    <a:pt x="55" y="93"/>
                  </a:lnTo>
                  <a:lnTo>
                    <a:pt x="72" y="103"/>
                  </a:lnTo>
                  <a:lnTo>
                    <a:pt x="90" y="110"/>
                  </a:lnTo>
                  <a:lnTo>
                    <a:pt x="109" y="114"/>
                  </a:lnTo>
                  <a:lnTo>
                    <a:pt x="128" y="124"/>
                  </a:lnTo>
                  <a:lnTo>
                    <a:pt x="144" y="135"/>
                  </a:lnTo>
                  <a:lnTo>
                    <a:pt x="156" y="151"/>
                  </a:lnTo>
                  <a:lnTo>
                    <a:pt x="158" y="177"/>
                  </a:lnTo>
                  <a:lnTo>
                    <a:pt x="156" y="203"/>
                  </a:lnTo>
                  <a:lnTo>
                    <a:pt x="144" y="221"/>
                  </a:lnTo>
                  <a:lnTo>
                    <a:pt x="125" y="238"/>
                  </a:lnTo>
                  <a:lnTo>
                    <a:pt x="102" y="247"/>
                  </a:lnTo>
                  <a:lnTo>
                    <a:pt x="76" y="249"/>
                  </a:lnTo>
                  <a:lnTo>
                    <a:pt x="46" y="247"/>
                  </a:lnTo>
                  <a:lnTo>
                    <a:pt x="21" y="235"/>
                  </a:lnTo>
                  <a:lnTo>
                    <a:pt x="0" y="217"/>
                  </a:lnTo>
                  <a:lnTo>
                    <a:pt x="28" y="193"/>
                  </a:lnTo>
                  <a:lnTo>
                    <a:pt x="41" y="210"/>
                  </a:lnTo>
                  <a:lnTo>
                    <a:pt x="58" y="217"/>
                  </a:lnTo>
                  <a:lnTo>
                    <a:pt x="76" y="219"/>
                  </a:lnTo>
                  <a:lnTo>
                    <a:pt x="93" y="217"/>
                  </a:lnTo>
                  <a:lnTo>
                    <a:pt x="109" y="210"/>
                  </a:lnTo>
                  <a:lnTo>
                    <a:pt x="121" y="198"/>
                  </a:lnTo>
                  <a:lnTo>
                    <a:pt x="125" y="179"/>
                  </a:lnTo>
                  <a:lnTo>
                    <a:pt x="121" y="165"/>
                  </a:lnTo>
                  <a:lnTo>
                    <a:pt x="109" y="154"/>
                  </a:lnTo>
                  <a:lnTo>
                    <a:pt x="95" y="147"/>
                  </a:lnTo>
                  <a:lnTo>
                    <a:pt x="76" y="140"/>
                  </a:lnTo>
                  <a:lnTo>
                    <a:pt x="55" y="133"/>
                  </a:lnTo>
                  <a:lnTo>
                    <a:pt x="37" y="126"/>
                  </a:lnTo>
                  <a:lnTo>
                    <a:pt x="23" y="112"/>
                  </a:lnTo>
                  <a:lnTo>
                    <a:pt x="11" y="93"/>
                  </a:lnTo>
                  <a:lnTo>
                    <a:pt x="7" y="65"/>
                  </a:lnTo>
                  <a:lnTo>
                    <a:pt x="9" y="49"/>
                  </a:lnTo>
                  <a:lnTo>
                    <a:pt x="18" y="30"/>
                  </a:lnTo>
                  <a:lnTo>
                    <a:pt x="35" y="14"/>
                  </a:lnTo>
                  <a:lnTo>
                    <a:pt x="58" y="2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11136313" y="-503238"/>
              <a:ext cx="254000" cy="381000"/>
            </a:xfrm>
            <a:custGeom>
              <a:avLst/>
              <a:gdLst>
                <a:gd name="T0" fmla="*/ 0 w 160"/>
                <a:gd name="T1" fmla="*/ 0 h 240"/>
                <a:gd name="T2" fmla="*/ 153 w 160"/>
                <a:gd name="T3" fmla="*/ 0 h 240"/>
                <a:gd name="T4" fmla="*/ 153 w 160"/>
                <a:gd name="T5" fmla="*/ 30 h 240"/>
                <a:gd name="T6" fmla="*/ 32 w 160"/>
                <a:gd name="T7" fmla="*/ 30 h 240"/>
                <a:gd name="T8" fmla="*/ 32 w 160"/>
                <a:gd name="T9" fmla="*/ 102 h 240"/>
                <a:gd name="T10" fmla="*/ 146 w 160"/>
                <a:gd name="T11" fmla="*/ 102 h 240"/>
                <a:gd name="T12" fmla="*/ 146 w 160"/>
                <a:gd name="T13" fmla="*/ 133 h 240"/>
                <a:gd name="T14" fmla="*/ 32 w 160"/>
                <a:gd name="T15" fmla="*/ 133 h 240"/>
                <a:gd name="T16" fmla="*/ 32 w 160"/>
                <a:gd name="T17" fmla="*/ 209 h 240"/>
                <a:gd name="T18" fmla="*/ 160 w 160"/>
                <a:gd name="T19" fmla="*/ 209 h 240"/>
                <a:gd name="T20" fmla="*/ 160 w 160"/>
                <a:gd name="T21" fmla="*/ 240 h 240"/>
                <a:gd name="T22" fmla="*/ 0 w 160"/>
                <a:gd name="T23" fmla="*/ 240 h 240"/>
                <a:gd name="T24" fmla="*/ 0 w 160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240">
                  <a:moveTo>
                    <a:pt x="0" y="0"/>
                  </a:moveTo>
                  <a:lnTo>
                    <a:pt x="153" y="0"/>
                  </a:lnTo>
                  <a:lnTo>
                    <a:pt x="153" y="30"/>
                  </a:lnTo>
                  <a:lnTo>
                    <a:pt x="32" y="30"/>
                  </a:lnTo>
                  <a:lnTo>
                    <a:pt x="32" y="102"/>
                  </a:lnTo>
                  <a:lnTo>
                    <a:pt x="146" y="102"/>
                  </a:lnTo>
                  <a:lnTo>
                    <a:pt x="146" y="133"/>
                  </a:lnTo>
                  <a:lnTo>
                    <a:pt x="32" y="133"/>
                  </a:lnTo>
                  <a:lnTo>
                    <a:pt x="32" y="209"/>
                  </a:lnTo>
                  <a:lnTo>
                    <a:pt x="160" y="209"/>
                  </a:lnTo>
                  <a:lnTo>
                    <a:pt x="160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11428413" y="-511175"/>
              <a:ext cx="339725" cy="395288"/>
            </a:xfrm>
            <a:custGeom>
              <a:avLst/>
              <a:gdLst>
                <a:gd name="T0" fmla="*/ 125 w 214"/>
                <a:gd name="T1" fmla="*/ 0 h 249"/>
                <a:gd name="T2" fmla="*/ 156 w 214"/>
                <a:gd name="T3" fmla="*/ 2 h 249"/>
                <a:gd name="T4" fmla="*/ 186 w 214"/>
                <a:gd name="T5" fmla="*/ 16 h 249"/>
                <a:gd name="T6" fmla="*/ 209 w 214"/>
                <a:gd name="T7" fmla="*/ 37 h 249"/>
                <a:gd name="T8" fmla="*/ 181 w 214"/>
                <a:gd name="T9" fmla="*/ 56 h 249"/>
                <a:gd name="T10" fmla="*/ 165 w 214"/>
                <a:gd name="T11" fmla="*/ 42 h 249"/>
                <a:gd name="T12" fmla="*/ 146 w 214"/>
                <a:gd name="T13" fmla="*/ 33 h 249"/>
                <a:gd name="T14" fmla="*/ 123 w 214"/>
                <a:gd name="T15" fmla="*/ 30 h 249"/>
                <a:gd name="T16" fmla="*/ 95 w 214"/>
                <a:gd name="T17" fmla="*/ 35 h 249"/>
                <a:gd name="T18" fmla="*/ 69 w 214"/>
                <a:gd name="T19" fmla="*/ 49 h 249"/>
                <a:gd name="T20" fmla="*/ 51 w 214"/>
                <a:gd name="T21" fmla="*/ 70 h 249"/>
                <a:gd name="T22" fmla="*/ 39 w 214"/>
                <a:gd name="T23" fmla="*/ 96 h 249"/>
                <a:gd name="T24" fmla="*/ 34 w 214"/>
                <a:gd name="T25" fmla="*/ 126 h 249"/>
                <a:gd name="T26" fmla="*/ 39 w 214"/>
                <a:gd name="T27" fmla="*/ 156 h 249"/>
                <a:gd name="T28" fmla="*/ 51 w 214"/>
                <a:gd name="T29" fmla="*/ 182 h 249"/>
                <a:gd name="T30" fmla="*/ 69 w 214"/>
                <a:gd name="T31" fmla="*/ 200 h 249"/>
                <a:gd name="T32" fmla="*/ 93 w 214"/>
                <a:gd name="T33" fmla="*/ 214 h 249"/>
                <a:gd name="T34" fmla="*/ 123 w 214"/>
                <a:gd name="T35" fmla="*/ 219 h 249"/>
                <a:gd name="T36" fmla="*/ 149 w 214"/>
                <a:gd name="T37" fmla="*/ 217 h 249"/>
                <a:gd name="T38" fmla="*/ 169 w 214"/>
                <a:gd name="T39" fmla="*/ 205 h 249"/>
                <a:gd name="T40" fmla="*/ 186 w 214"/>
                <a:gd name="T41" fmla="*/ 189 h 249"/>
                <a:gd name="T42" fmla="*/ 214 w 214"/>
                <a:gd name="T43" fmla="*/ 207 h 249"/>
                <a:gd name="T44" fmla="*/ 207 w 214"/>
                <a:gd name="T45" fmla="*/ 217 h 249"/>
                <a:gd name="T46" fmla="*/ 195 w 214"/>
                <a:gd name="T47" fmla="*/ 228 h 249"/>
                <a:gd name="T48" fmla="*/ 176 w 214"/>
                <a:gd name="T49" fmla="*/ 238 h 249"/>
                <a:gd name="T50" fmla="*/ 153 w 214"/>
                <a:gd name="T51" fmla="*/ 247 h 249"/>
                <a:gd name="T52" fmla="*/ 123 w 214"/>
                <a:gd name="T53" fmla="*/ 249 h 249"/>
                <a:gd name="T54" fmla="*/ 88 w 214"/>
                <a:gd name="T55" fmla="*/ 245 h 249"/>
                <a:gd name="T56" fmla="*/ 58 w 214"/>
                <a:gd name="T57" fmla="*/ 231 h 249"/>
                <a:gd name="T58" fmla="*/ 32 w 214"/>
                <a:gd name="T59" fmla="*/ 212 h 249"/>
                <a:gd name="T60" fmla="*/ 16 w 214"/>
                <a:gd name="T61" fmla="*/ 186 h 249"/>
                <a:gd name="T62" fmla="*/ 4 w 214"/>
                <a:gd name="T63" fmla="*/ 156 h 249"/>
                <a:gd name="T64" fmla="*/ 0 w 214"/>
                <a:gd name="T65" fmla="*/ 126 h 249"/>
                <a:gd name="T66" fmla="*/ 7 w 214"/>
                <a:gd name="T67" fmla="*/ 84 h 249"/>
                <a:gd name="T68" fmla="*/ 23 w 214"/>
                <a:gd name="T69" fmla="*/ 49 h 249"/>
                <a:gd name="T70" fmla="*/ 48 w 214"/>
                <a:gd name="T71" fmla="*/ 23 h 249"/>
                <a:gd name="T72" fmla="*/ 83 w 214"/>
                <a:gd name="T73" fmla="*/ 5 h 249"/>
                <a:gd name="T74" fmla="*/ 125 w 214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4" h="249">
                  <a:moveTo>
                    <a:pt x="125" y="0"/>
                  </a:moveTo>
                  <a:lnTo>
                    <a:pt x="156" y="2"/>
                  </a:lnTo>
                  <a:lnTo>
                    <a:pt x="186" y="16"/>
                  </a:lnTo>
                  <a:lnTo>
                    <a:pt x="209" y="37"/>
                  </a:lnTo>
                  <a:lnTo>
                    <a:pt x="181" y="56"/>
                  </a:lnTo>
                  <a:lnTo>
                    <a:pt x="165" y="42"/>
                  </a:lnTo>
                  <a:lnTo>
                    <a:pt x="146" y="33"/>
                  </a:lnTo>
                  <a:lnTo>
                    <a:pt x="123" y="30"/>
                  </a:lnTo>
                  <a:lnTo>
                    <a:pt x="95" y="35"/>
                  </a:lnTo>
                  <a:lnTo>
                    <a:pt x="69" y="49"/>
                  </a:lnTo>
                  <a:lnTo>
                    <a:pt x="51" y="70"/>
                  </a:lnTo>
                  <a:lnTo>
                    <a:pt x="39" y="96"/>
                  </a:lnTo>
                  <a:lnTo>
                    <a:pt x="34" y="126"/>
                  </a:lnTo>
                  <a:lnTo>
                    <a:pt x="39" y="156"/>
                  </a:lnTo>
                  <a:lnTo>
                    <a:pt x="51" y="182"/>
                  </a:lnTo>
                  <a:lnTo>
                    <a:pt x="69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9" y="217"/>
                  </a:lnTo>
                  <a:lnTo>
                    <a:pt x="169" y="205"/>
                  </a:lnTo>
                  <a:lnTo>
                    <a:pt x="186" y="189"/>
                  </a:lnTo>
                  <a:lnTo>
                    <a:pt x="214" y="207"/>
                  </a:lnTo>
                  <a:lnTo>
                    <a:pt x="207" y="217"/>
                  </a:lnTo>
                  <a:lnTo>
                    <a:pt x="195" y="228"/>
                  </a:lnTo>
                  <a:lnTo>
                    <a:pt x="176" y="238"/>
                  </a:lnTo>
                  <a:lnTo>
                    <a:pt x="153" y="247"/>
                  </a:lnTo>
                  <a:lnTo>
                    <a:pt x="123" y="249"/>
                  </a:lnTo>
                  <a:lnTo>
                    <a:pt x="88" y="245"/>
                  </a:lnTo>
                  <a:lnTo>
                    <a:pt x="58" y="231"/>
                  </a:lnTo>
                  <a:lnTo>
                    <a:pt x="32" y="212"/>
                  </a:lnTo>
                  <a:lnTo>
                    <a:pt x="16" y="186"/>
                  </a:lnTo>
                  <a:lnTo>
                    <a:pt x="4" y="156"/>
                  </a:lnTo>
                  <a:lnTo>
                    <a:pt x="0" y="126"/>
                  </a:lnTo>
                  <a:lnTo>
                    <a:pt x="7" y="84"/>
                  </a:lnTo>
                  <a:lnTo>
                    <a:pt x="23" y="49"/>
                  </a:lnTo>
                  <a:lnTo>
                    <a:pt x="48" y="23"/>
                  </a:lnTo>
                  <a:lnTo>
                    <a:pt x="83" y="5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11812588" y="-503238"/>
              <a:ext cx="290513" cy="387350"/>
            </a:xfrm>
            <a:custGeom>
              <a:avLst/>
              <a:gdLst>
                <a:gd name="T0" fmla="*/ 0 w 183"/>
                <a:gd name="T1" fmla="*/ 0 h 244"/>
                <a:gd name="T2" fmla="*/ 32 w 183"/>
                <a:gd name="T3" fmla="*/ 0 h 244"/>
                <a:gd name="T4" fmla="*/ 32 w 183"/>
                <a:gd name="T5" fmla="*/ 146 h 244"/>
                <a:gd name="T6" fmla="*/ 35 w 183"/>
                <a:gd name="T7" fmla="*/ 165 h 244"/>
                <a:gd name="T8" fmla="*/ 39 w 183"/>
                <a:gd name="T9" fmla="*/ 184 h 244"/>
                <a:gd name="T10" fmla="*/ 51 w 183"/>
                <a:gd name="T11" fmla="*/ 200 h 244"/>
                <a:gd name="T12" fmla="*/ 67 w 183"/>
                <a:gd name="T13" fmla="*/ 212 h 244"/>
                <a:gd name="T14" fmla="*/ 93 w 183"/>
                <a:gd name="T15" fmla="*/ 214 h 244"/>
                <a:gd name="T16" fmla="*/ 116 w 183"/>
                <a:gd name="T17" fmla="*/ 212 h 244"/>
                <a:gd name="T18" fmla="*/ 132 w 183"/>
                <a:gd name="T19" fmla="*/ 200 h 244"/>
                <a:gd name="T20" fmla="*/ 144 w 183"/>
                <a:gd name="T21" fmla="*/ 184 h 244"/>
                <a:gd name="T22" fmla="*/ 151 w 183"/>
                <a:gd name="T23" fmla="*/ 165 h 244"/>
                <a:gd name="T24" fmla="*/ 151 w 183"/>
                <a:gd name="T25" fmla="*/ 146 h 244"/>
                <a:gd name="T26" fmla="*/ 151 w 183"/>
                <a:gd name="T27" fmla="*/ 0 h 244"/>
                <a:gd name="T28" fmla="*/ 183 w 183"/>
                <a:gd name="T29" fmla="*/ 0 h 244"/>
                <a:gd name="T30" fmla="*/ 183 w 183"/>
                <a:gd name="T31" fmla="*/ 151 h 244"/>
                <a:gd name="T32" fmla="*/ 179 w 183"/>
                <a:gd name="T33" fmla="*/ 184 h 244"/>
                <a:gd name="T34" fmla="*/ 167 w 183"/>
                <a:gd name="T35" fmla="*/ 209 h 244"/>
                <a:gd name="T36" fmla="*/ 146 w 183"/>
                <a:gd name="T37" fmla="*/ 228 h 244"/>
                <a:gd name="T38" fmla="*/ 121 w 183"/>
                <a:gd name="T39" fmla="*/ 240 h 244"/>
                <a:gd name="T40" fmla="*/ 93 w 183"/>
                <a:gd name="T41" fmla="*/ 244 h 244"/>
                <a:gd name="T42" fmla="*/ 62 w 183"/>
                <a:gd name="T43" fmla="*/ 240 h 244"/>
                <a:gd name="T44" fmla="*/ 37 w 183"/>
                <a:gd name="T45" fmla="*/ 228 h 244"/>
                <a:gd name="T46" fmla="*/ 16 w 183"/>
                <a:gd name="T47" fmla="*/ 209 h 244"/>
                <a:gd name="T48" fmla="*/ 4 w 183"/>
                <a:gd name="T49" fmla="*/ 184 h 244"/>
                <a:gd name="T50" fmla="*/ 0 w 183"/>
                <a:gd name="T51" fmla="*/ 151 h 244"/>
                <a:gd name="T52" fmla="*/ 0 w 183"/>
                <a:gd name="T5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" h="244">
                  <a:moveTo>
                    <a:pt x="0" y="0"/>
                  </a:moveTo>
                  <a:lnTo>
                    <a:pt x="32" y="0"/>
                  </a:lnTo>
                  <a:lnTo>
                    <a:pt x="32" y="146"/>
                  </a:lnTo>
                  <a:lnTo>
                    <a:pt x="35" y="165"/>
                  </a:lnTo>
                  <a:lnTo>
                    <a:pt x="39" y="184"/>
                  </a:lnTo>
                  <a:lnTo>
                    <a:pt x="51" y="200"/>
                  </a:lnTo>
                  <a:lnTo>
                    <a:pt x="67" y="212"/>
                  </a:lnTo>
                  <a:lnTo>
                    <a:pt x="93" y="214"/>
                  </a:lnTo>
                  <a:lnTo>
                    <a:pt x="116" y="212"/>
                  </a:lnTo>
                  <a:lnTo>
                    <a:pt x="132" y="200"/>
                  </a:lnTo>
                  <a:lnTo>
                    <a:pt x="144" y="184"/>
                  </a:lnTo>
                  <a:lnTo>
                    <a:pt x="151" y="165"/>
                  </a:lnTo>
                  <a:lnTo>
                    <a:pt x="151" y="146"/>
                  </a:lnTo>
                  <a:lnTo>
                    <a:pt x="151" y="0"/>
                  </a:lnTo>
                  <a:lnTo>
                    <a:pt x="183" y="0"/>
                  </a:lnTo>
                  <a:lnTo>
                    <a:pt x="183" y="151"/>
                  </a:lnTo>
                  <a:lnTo>
                    <a:pt x="179" y="184"/>
                  </a:lnTo>
                  <a:lnTo>
                    <a:pt x="167" y="209"/>
                  </a:lnTo>
                  <a:lnTo>
                    <a:pt x="146" y="228"/>
                  </a:lnTo>
                  <a:lnTo>
                    <a:pt x="121" y="240"/>
                  </a:lnTo>
                  <a:lnTo>
                    <a:pt x="93" y="244"/>
                  </a:lnTo>
                  <a:lnTo>
                    <a:pt x="62" y="240"/>
                  </a:lnTo>
                  <a:lnTo>
                    <a:pt x="37" y="228"/>
                  </a:lnTo>
                  <a:lnTo>
                    <a:pt x="16" y="209"/>
                  </a:lnTo>
                  <a:lnTo>
                    <a:pt x="4" y="184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2" name="Freeform 18"/>
            <p:cNvSpPr>
              <a:spLocks noEditPoints="1"/>
            </p:cNvSpPr>
            <p:nvPr userDrawn="1"/>
          </p:nvSpPr>
          <p:spPr bwMode="auto">
            <a:xfrm>
              <a:off x="12196763" y="-503238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88 w 170"/>
                <a:gd name="T7" fmla="*/ 105 h 240"/>
                <a:gd name="T8" fmla="*/ 102 w 170"/>
                <a:gd name="T9" fmla="*/ 102 h 240"/>
                <a:gd name="T10" fmla="*/ 114 w 170"/>
                <a:gd name="T11" fmla="*/ 95 h 240"/>
                <a:gd name="T12" fmla="*/ 123 w 170"/>
                <a:gd name="T13" fmla="*/ 84 h 240"/>
                <a:gd name="T14" fmla="*/ 125 w 170"/>
                <a:gd name="T15" fmla="*/ 67 h 240"/>
                <a:gd name="T16" fmla="*/ 123 w 170"/>
                <a:gd name="T17" fmla="*/ 51 h 240"/>
                <a:gd name="T18" fmla="*/ 114 w 170"/>
                <a:gd name="T19" fmla="*/ 39 h 240"/>
                <a:gd name="T20" fmla="*/ 102 w 170"/>
                <a:gd name="T21" fmla="*/ 32 h 240"/>
                <a:gd name="T22" fmla="*/ 88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09 w 170"/>
                <a:gd name="T33" fmla="*/ 2 h 240"/>
                <a:gd name="T34" fmla="*/ 130 w 170"/>
                <a:gd name="T35" fmla="*/ 11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7 h 240"/>
                <a:gd name="T44" fmla="*/ 156 w 170"/>
                <a:gd name="T45" fmla="*/ 88 h 240"/>
                <a:gd name="T46" fmla="*/ 144 w 170"/>
                <a:gd name="T47" fmla="*/ 109 h 240"/>
                <a:gd name="T48" fmla="*/ 125 w 170"/>
                <a:gd name="T49" fmla="*/ 123 h 240"/>
                <a:gd name="T50" fmla="*/ 102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7 w 170"/>
                <a:gd name="T57" fmla="*/ 135 h 240"/>
                <a:gd name="T58" fmla="*/ 32 w 170"/>
                <a:gd name="T59" fmla="*/ 135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88" y="105"/>
                  </a:lnTo>
                  <a:lnTo>
                    <a:pt x="102" y="102"/>
                  </a:lnTo>
                  <a:lnTo>
                    <a:pt x="114" y="95"/>
                  </a:lnTo>
                  <a:lnTo>
                    <a:pt x="123" y="84"/>
                  </a:lnTo>
                  <a:lnTo>
                    <a:pt x="125" y="67"/>
                  </a:lnTo>
                  <a:lnTo>
                    <a:pt x="123" y="51"/>
                  </a:lnTo>
                  <a:lnTo>
                    <a:pt x="114" y="39"/>
                  </a:lnTo>
                  <a:lnTo>
                    <a:pt x="102" y="32"/>
                  </a:lnTo>
                  <a:lnTo>
                    <a:pt x="88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09" y="2"/>
                  </a:lnTo>
                  <a:lnTo>
                    <a:pt x="130" y="11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7"/>
                  </a:lnTo>
                  <a:lnTo>
                    <a:pt x="156" y="88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2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7" y="135"/>
                  </a:lnTo>
                  <a:lnTo>
                    <a:pt x="32" y="135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3" name="Freeform 19"/>
            <p:cNvSpPr>
              <a:spLocks/>
            </p:cNvSpPr>
            <p:nvPr userDrawn="1"/>
          </p:nvSpPr>
          <p:spPr bwMode="auto">
            <a:xfrm>
              <a:off x="12520613" y="-503238"/>
              <a:ext cx="255588" cy="381000"/>
            </a:xfrm>
            <a:custGeom>
              <a:avLst/>
              <a:gdLst>
                <a:gd name="T0" fmla="*/ 0 w 161"/>
                <a:gd name="T1" fmla="*/ 0 h 240"/>
                <a:gd name="T2" fmla="*/ 156 w 161"/>
                <a:gd name="T3" fmla="*/ 0 h 240"/>
                <a:gd name="T4" fmla="*/ 156 w 161"/>
                <a:gd name="T5" fmla="*/ 30 h 240"/>
                <a:gd name="T6" fmla="*/ 33 w 161"/>
                <a:gd name="T7" fmla="*/ 30 h 240"/>
                <a:gd name="T8" fmla="*/ 33 w 161"/>
                <a:gd name="T9" fmla="*/ 102 h 240"/>
                <a:gd name="T10" fmla="*/ 147 w 161"/>
                <a:gd name="T11" fmla="*/ 102 h 240"/>
                <a:gd name="T12" fmla="*/ 147 w 161"/>
                <a:gd name="T13" fmla="*/ 133 h 240"/>
                <a:gd name="T14" fmla="*/ 33 w 161"/>
                <a:gd name="T15" fmla="*/ 133 h 240"/>
                <a:gd name="T16" fmla="*/ 33 w 161"/>
                <a:gd name="T17" fmla="*/ 209 h 240"/>
                <a:gd name="T18" fmla="*/ 161 w 161"/>
                <a:gd name="T19" fmla="*/ 209 h 240"/>
                <a:gd name="T20" fmla="*/ 161 w 161"/>
                <a:gd name="T21" fmla="*/ 240 h 240"/>
                <a:gd name="T22" fmla="*/ 0 w 161"/>
                <a:gd name="T23" fmla="*/ 240 h 240"/>
                <a:gd name="T24" fmla="*/ 0 w 161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240">
                  <a:moveTo>
                    <a:pt x="0" y="0"/>
                  </a:moveTo>
                  <a:lnTo>
                    <a:pt x="156" y="0"/>
                  </a:lnTo>
                  <a:lnTo>
                    <a:pt x="156" y="30"/>
                  </a:lnTo>
                  <a:lnTo>
                    <a:pt x="33" y="30"/>
                  </a:lnTo>
                  <a:lnTo>
                    <a:pt x="33" y="102"/>
                  </a:lnTo>
                  <a:lnTo>
                    <a:pt x="147" y="102"/>
                  </a:lnTo>
                  <a:lnTo>
                    <a:pt x="147" y="133"/>
                  </a:lnTo>
                  <a:lnTo>
                    <a:pt x="33" y="133"/>
                  </a:lnTo>
                  <a:lnTo>
                    <a:pt x="33" y="209"/>
                  </a:lnTo>
                  <a:lnTo>
                    <a:pt x="161" y="209"/>
                  </a:lnTo>
                  <a:lnTo>
                    <a:pt x="161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4" name="Freeform 20"/>
            <p:cNvSpPr>
              <a:spLocks/>
            </p:cNvSpPr>
            <p:nvPr userDrawn="1"/>
          </p:nvSpPr>
          <p:spPr bwMode="auto">
            <a:xfrm>
              <a:off x="12976225" y="-511175"/>
              <a:ext cx="334963" cy="395288"/>
            </a:xfrm>
            <a:custGeom>
              <a:avLst/>
              <a:gdLst>
                <a:gd name="T0" fmla="*/ 123 w 211"/>
                <a:gd name="T1" fmla="*/ 0 h 249"/>
                <a:gd name="T2" fmla="*/ 156 w 211"/>
                <a:gd name="T3" fmla="*/ 2 h 249"/>
                <a:gd name="T4" fmla="*/ 184 w 211"/>
                <a:gd name="T5" fmla="*/ 16 h 249"/>
                <a:gd name="T6" fmla="*/ 207 w 211"/>
                <a:gd name="T7" fmla="*/ 37 h 249"/>
                <a:gd name="T8" fmla="*/ 181 w 211"/>
                <a:gd name="T9" fmla="*/ 56 h 249"/>
                <a:gd name="T10" fmla="*/ 165 w 211"/>
                <a:gd name="T11" fmla="*/ 42 h 249"/>
                <a:gd name="T12" fmla="*/ 144 w 211"/>
                <a:gd name="T13" fmla="*/ 33 h 249"/>
                <a:gd name="T14" fmla="*/ 123 w 211"/>
                <a:gd name="T15" fmla="*/ 30 h 249"/>
                <a:gd name="T16" fmla="*/ 93 w 211"/>
                <a:gd name="T17" fmla="*/ 35 h 249"/>
                <a:gd name="T18" fmla="*/ 67 w 211"/>
                <a:gd name="T19" fmla="*/ 49 h 249"/>
                <a:gd name="T20" fmla="*/ 49 w 211"/>
                <a:gd name="T21" fmla="*/ 70 h 249"/>
                <a:gd name="T22" fmla="*/ 37 w 211"/>
                <a:gd name="T23" fmla="*/ 96 h 249"/>
                <a:gd name="T24" fmla="*/ 35 w 211"/>
                <a:gd name="T25" fmla="*/ 126 h 249"/>
                <a:gd name="T26" fmla="*/ 37 w 211"/>
                <a:gd name="T27" fmla="*/ 156 h 249"/>
                <a:gd name="T28" fmla="*/ 49 w 211"/>
                <a:gd name="T29" fmla="*/ 182 h 249"/>
                <a:gd name="T30" fmla="*/ 67 w 211"/>
                <a:gd name="T31" fmla="*/ 200 h 249"/>
                <a:gd name="T32" fmla="*/ 93 w 211"/>
                <a:gd name="T33" fmla="*/ 214 h 249"/>
                <a:gd name="T34" fmla="*/ 123 w 211"/>
                <a:gd name="T35" fmla="*/ 219 h 249"/>
                <a:gd name="T36" fmla="*/ 149 w 211"/>
                <a:gd name="T37" fmla="*/ 217 h 249"/>
                <a:gd name="T38" fmla="*/ 170 w 211"/>
                <a:gd name="T39" fmla="*/ 205 h 249"/>
                <a:gd name="T40" fmla="*/ 186 w 211"/>
                <a:gd name="T41" fmla="*/ 189 h 249"/>
                <a:gd name="T42" fmla="*/ 211 w 211"/>
                <a:gd name="T43" fmla="*/ 207 h 249"/>
                <a:gd name="T44" fmla="*/ 205 w 211"/>
                <a:gd name="T45" fmla="*/ 217 h 249"/>
                <a:gd name="T46" fmla="*/ 193 w 211"/>
                <a:gd name="T47" fmla="*/ 228 h 249"/>
                <a:gd name="T48" fmla="*/ 174 w 211"/>
                <a:gd name="T49" fmla="*/ 238 h 249"/>
                <a:gd name="T50" fmla="*/ 151 w 211"/>
                <a:gd name="T51" fmla="*/ 247 h 249"/>
                <a:gd name="T52" fmla="*/ 121 w 211"/>
                <a:gd name="T53" fmla="*/ 249 h 249"/>
                <a:gd name="T54" fmla="*/ 86 w 211"/>
                <a:gd name="T55" fmla="*/ 245 h 249"/>
                <a:gd name="T56" fmla="*/ 56 w 211"/>
                <a:gd name="T57" fmla="*/ 231 h 249"/>
                <a:gd name="T58" fmla="*/ 32 w 211"/>
                <a:gd name="T59" fmla="*/ 212 h 249"/>
                <a:gd name="T60" fmla="*/ 14 w 211"/>
                <a:gd name="T61" fmla="*/ 186 h 249"/>
                <a:gd name="T62" fmla="*/ 2 w 211"/>
                <a:gd name="T63" fmla="*/ 156 h 249"/>
                <a:gd name="T64" fmla="*/ 0 w 211"/>
                <a:gd name="T65" fmla="*/ 126 h 249"/>
                <a:gd name="T66" fmla="*/ 4 w 211"/>
                <a:gd name="T67" fmla="*/ 84 h 249"/>
                <a:gd name="T68" fmla="*/ 21 w 211"/>
                <a:gd name="T69" fmla="*/ 49 h 249"/>
                <a:gd name="T70" fmla="*/ 49 w 211"/>
                <a:gd name="T71" fmla="*/ 23 h 249"/>
                <a:gd name="T72" fmla="*/ 83 w 211"/>
                <a:gd name="T73" fmla="*/ 5 h 249"/>
                <a:gd name="T74" fmla="*/ 123 w 211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1" h="249">
                  <a:moveTo>
                    <a:pt x="123" y="0"/>
                  </a:moveTo>
                  <a:lnTo>
                    <a:pt x="156" y="2"/>
                  </a:lnTo>
                  <a:lnTo>
                    <a:pt x="184" y="16"/>
                  </a:lnTo>
                  <a:lnTo>
                    <a:pt x="207" y="37"/>
                  </a:lnTo>
                  <a:lnTo>
                    <a:pt x="181" y="56"/>
                  </a:lnTo>
                  <a:lnTo>
                    <a:pt x="165" y="42"/>
                  </a:lnTo>
                  <a:lnTo>
                    <a:pt x="144" y="33"/>
                  </a:lnTo>
                  <a:lnTo>
                    <a:pt x="123" y="30"/>
                  </a:lnTo>
                  <a:lnTo>
                    <a:pt x="93" y="35"/>
                  </a:lnTo>
                  <a:lnTo>
                    <a:pt x="67" y="49"/>
                  </a:lnTo>
                  <a:lnTo>
                    <a:pt x="49" y="70"/>
                  </a:lnTo>
                  <a:lnTo>
                    <a:pt x="37" y="96"/>
                  </a:lnTo>
                  <a:lnTo>
                    <a:pt x="35" y="126"/>
                  </a:lnTo>
                  <a:lnTo>
                    <a:pt x="37" y="156"/>
                  </a:lnTo>
                  <a:lnTo>
                    <a:pt x="49" y="182"/>
                  </a:lnTo>
                  <a:lnTo>
                    <a:pt x="67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9" y="217"/>
                  </a:lnTo>
                  <a:lnTo>
                    <a:pt x="170" y="205"/>
                  </a:lnTo>
                  <a:lnTo>
                    <a:pt x="186" y="189"/>
                  </a:lnTo>
                  <a:lnTo>
                    <a:pt x="211" y="207"/>
                  </a:lnTo>
                  <a:lnTo>
                    <a:pt x="205" y="217"/>
                  </a:lnTo>
                  <a:lnTo>
                    <a:pt x="193" y="228"/>
                  </a:lnTo>
                  <a:lnTo>
                    <a:pt x="174" y="238"/>
                  </a:lnTo>
                  <a:lnTo>
                    <a:pt x="151" y="247"/>
                  </a:lnTo>
                  <a:lnTo>
                    <a:pt x="121" y="249"/>
                  </a:lnTo>
                  <a:lnTo>
                    <a:pt x="86" y="245"/>
                  </a:lnTo>
                  <a:lnTo>
                    <a:pt x="56" y="231"/>
                  </a:lnTo>
                  <a:lnTo>
                    <a:pt x="32" y="212"/>
                  </a:lnTo>
                  <a:lnTo>
                    <a:pt x="14" y="186"/>
                  </a:lnTo>
                  <a:lnTo>
                    <a:pt x="2" y="156"/>
                  </a:lnTo>
                  <a:lnTo>
                    <a:pt x="0" y="126"/>
                  </a:lnTo>
                  <a:lnTo>
                    <a:pt x="4" y="84"/>
                  </a:lnTo>
                  <a:lnTo>
                    <a:pt x="21" y="49"/>
                  </a:lnTo>
                  <a:lnTo>
                    <a:pt x="49" y="23"/>
                  </a:lnTo>
                  <a:lnTo>
                    <a:pt x="83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5" name="Freeform 21"/>
            <p:cNvSpPr>
              <a:spLocks noEditPoints="1"/>
            </p:cNvSpPr>
            <p:nvPr userDrawn="1"/>
          </p:nvSpPr>
          <p:spPr bwMode="auto">
            <a:xfrm>
              <a:off x="13341350" y="-511175"/>
              <a:ext cx="395288" cy="395288"/>
            </a:xfrm>
            <a:custGeom>
              <a:avLst/>
              <a:gdLst>
                <a:gd name="T0" fmla="*/ 123 w 249"/>
                <a:gd name="T1" fmla="*/ 30 h 249"/>
                <a:gd name="T2" fmla="*/ 93 w 249"/>
                <a:gd name="T3" fmla="*/ 35 h 249"/>
                <a:gd name="T4" fmla="*/ 70 w 249"/>
                <a:gd name="T5" fmla="*/ 49 h 249"/>
                <a:gd name="T6" fmla="*/ 49 w 249"/>
                <a:gd name="T7" fmla="*/ 68 h 249"/>
                <a:gd name="T8" fmla="*/ 37 w 249"/>
                <a:gd name="T9" fmla="*/ 96 h 249"/>
                <a:gd name="T10" fmla="*/ 35 w 249"/>
                <a:gd name="T11" fmla="*/ 124 h 249"/>
                <a:gd name="T12" fmla="*/ 37 w 249"/>
                <a:gd name="T13" fmla="*/ 154 h 249"/>
                <a:gd name="T14" fmla="*/ 49 w 249"/>
                <a:gd name="T15" fmla="*/ 182 h 249"/>
                <a:gd name="T16" fmla="*/ 70 w 249"/>
                <a:gd name="T17" fmla="*/ 200 h 249"/>
                <a:gd name="T18" fmla="*/ 93 w 249"/>
                <a:gd name="T19" fmla="*/ 214 h 249"/>
                <a:gd name="T20" fmla="*/ 123 w 249"/>
                <a:gd name="T21" fmla="*/ 219 h 249"/>
                <a:gd name="T22" fmla="*/ 154 w 249"/>
                <a:gd name="T23" fmla="*/ 214 h 249"/>
                <a:gd name="T24" fmla="*/ 179 w 249"/>
                <a:gd name="T25" fmla="*/ 200 h 249"/>
                <a:gd name="T26" fmla="*/ 198 w 249"/>
                <a:gd name="T27" fmla="*/ 182 h 249"/>
                <a:gd name="T28" fmla="*/ 210 w 249"/>
                <a:gd name="T29" fmla="*/ 154 h 249"/>
                <a:gd name="T30" fmla="*/ 214 w 249"/>
                <a:gd name="T31" fmla="*/ 124 h 249"/>
                <a:gd name="T32" fmla="*/ 210 w 249"/>
                <a:gd name="T33" fmla="*/ 96 h 249"/>
                <a:gd name="T34" fmla="*/ 198 w 249"/>
                <a:gd name="T35" fmla="*/ 68 h 249"/>
                <a:gd name="T36" fmla="*/ 179 w 249"/>
                <a:gd name="T37" fmla="*/ 49 h 249"/>
                <a:gd name="T38" fmla="*/ 154 w 249"/>
                <a:gd name="T39" fmla="*/ 35 h 249"/>
                <a:gd name="T40" fmla="*/ 123 w 249"/>
                <a:gd name="T41" fmla="*/ 30 h 249"/>
                <a:gd name="T42" fmla="*/ 123 w 249"/>
                <a:gd name="T43" fmla="*/ 0 h 249"/>
                <a:gd name="T44" fmla="*/ 165 w 249"/>
                <a:gd name="T45" fmla="*/ 5 h 249"/>
                <a:gd name="T46" fmla="*/ 200 w 249"/>
                <a:gd name="T47" fmla="*/ 23 h 249"/>
                <a:gd name="T48" fmla="*/ 226 w 249"/>
                <a:gd name="T49" fmla="*/ 49 h 249"/>
                <a:gd name="T50" fmla="*/ 242 w 249"/>
                <a:gd name="T51" fmla="*/ 84 h 249"/>
                <a:gd name="T52" fmla="*/ 249 w 249"/>
                <a:gd name="T53" fmla="*/ 124 h 249"/>
                <a:gd name="T54" fmla="*/ 242 w 249"/>
                <a:gd name="T55" fmla="*/ 165 h 249"/>
                <a:gd name="T56" fmla="*/ 226 w 249"/>
                <a:gd name="T57" fmla="*/ 200 h 249"/>
                <a:gd name="T58" fmla="*/ 200 w 249"/>
                <a:gd name="T59" fmla="*/ 226 h 249"/>
                <a:gd name="T60" fmla="*/ 165 w 249"/>
                <a:gd name="T61" fmla="*/ 245 h 249"/>
                <a:gd name="T62" fmla="*/ 123 w 249"/>
                <a:gd name="T63" fmla="*/ 249 h 249"/>
                <a:gd name="T64" fmla="*/ 84 w 249"/>
                <a:gd name="T65" fmla="*/ 245 h 249"/>
                <a:gd name="T66" fmla="*/ 49 w 249"/>
                <a:gd name="T67" fmla="*/ 226 h 249"/>
                <a:gd name="T68" fmla="*/ 23 w 249"/>
                <a:gd name="T69" fmla="*/ 200 h 249"/>
                <a:gd name="T70" fmla="*/ 5 w 249"/>
                <a:gd name="T71" fmla="*/ 165 h 249"/>
                <a:gd name="T72" fmla="*/ 0 w 249"/>
                <a:gd name="T73" fmla="*/ 124 h 249"/>
                <a:gd name="T74" fmla="*/ 5 w 249"/>
                <a:gd name="T75" fmla="*/ 84 h 249"/>
                <a:gd name="T76" fmla="*/ 23 w 249"/>
                <a:gd name="T77" fmla="*/ 49 h 249"/>
                <a:gd name="T78" fmla="*/ 49 w 249"/>
                <a:gd name="T79" fmla="*/ 23 h 249"/>
                <a:gd name="T80" fmla="*/ 84 w 249"/>
                <a:gd name="T81" fmla="*/ 5 h 249"/>
                <a:gd name="T82" fmla="*/ 123 w 249"/>
                <a:gd name="T8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49">
                  <a:moveTo>
                    <a:pt x="123" y="30"/>
                  </a:moveTo>
                  <a:lnTo>
                    <a:pt x="93" y="35"/>
                  </a:lnTo>
                  <a:lnTo>
                    <a:pt x="70" y="49"/>
                  </a:lnTo>
                  <a:lnTo>
                    <a:pt x="49" y="68"/>
                  </a:lnTo>
                  <a:lnTo>
                    <a:pt x="37" y="96"/>
                  </a:lnTo>
                  <a:lnTo>
                    <a:pt x="35" y="124"/>
                  </a:lnTo>
                  <a:lnTo>
                    <a:pt x="37" y="154"/>
                  </a:lnTo>
                  <a:lnTo>
                    <a:pt x="49" y="182"/>
                  </a:lnTo>
                  <a:lnTo>
                    <a:pt x="70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54" y="214"/>
                  </a:lnTo>
                  <a:lnTo>
                    <a:pt x="179" y="200"/>
                  </a:lnTo>
                  <a:lnTo>
                    <a:pt x="198" y="182"/>
                  </a:lnTo>
                  <a:lnTo>
                    <a:pt x="210" y="154"/>
                  </a:lnTo>
                  <a:lnTo>
                    <a:pt x="214" y="124"/>
                  </a:lnTo>
                  <a:lnTo>
                    <a:pt x="210" y="96"/>
                  </a:lnTo>
                  <a:lnTo>
                    <a:pt x="198" y="68"/>
                  </a:lnTo>
                  <a:lnTo>
                    <a:pt x="179" y="49"/>
                  </a:lnTo>
                  <a:lnTo>
                    <a:pt x="154" y="35"/>
                  </a:lnTo>
                  <a:lnTo>
                    <a:pt x="123" y="30"/>
                  </a:lnTo>
                  <a:close/>
                  <a:moveTo>
                    <a:pt x="123" y="0"/>
                  </a:moveTo>
                  <a:lnTo>
                    <a:pt x="165" y="5"/>
                  </a:lnTo>
                  <a:lnTo>
                    <a:pt x="200" y="23"/>
                  </a:lnTo>
                  <a:lnTo>
                    <a:pt x="226" y="49"/>
                  </a:lnTo>
                  <a:lnTo>
                    <a:pt x="242" y="84"/>
                  </a:lnTo>
                  <a:lnTo>
                    <a:pt x="249" y="124"/>
                  </a:lnTo>
                  <a:lnTo>
                    <a:pt x="242" y="165"/>
                  </a:lnTo>
                  <a:lnTo>
                    <a:pt x="226" y="200"/>
                  </a:lnTo>
                  <a:lnTo>
                    <a:pt x="200" y="226"/>
                  </a:lnTo>
                  <a:lnTo>
                    <a:pt x="165" y="245"/>
                  </a:lnTo>
                  <a:lnTo>
                    <a:pt x="123" y="249"/>
                  </a:lnTo>
                  <a:lnTo>
                    <a:pt x="84" y="245"/>
                  </a:lnTo>
                  <a:lnTo>
                    <a:pt x="49" y="226"/>
                  </a:lnTo>
                  <a:lnTo>
                    <a:pt x="23" y="200"/>
                  </a:lnTo>
                  <a:lnTo>
                    <a:pt x="5" y="165"/>
                  </a:lnTo>
                  <a:lnTo>
                    <a:pt x="0" y="124"/>
                  </a:lnTo>
                  <a:lnTo>
                    <a:pt x="5" y="84"/>
                  </a:lnTo>
                  <a:lnTo>
                    <a:pt x="23" y="49"/>
                  </a:lnTo>
                  <a:lnTo>
                    <a:pt x="49" y="23"/>
                  </a:lnTo>
                  <a:lnTo>
                    <a:pt x="84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22"/>
            <p:cNvSpPr>
              <a:spLocks/>
            </p:cNvSpPr>
            <p:nvPr userDrawn="1"/>
          </p:nvSpPr>
          <p:spPr bwMode="auto">
            <a:xfrm>
              <a:off x="13811250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2 w 207"/>
                <a:gd name="T5" fmla="*/ 198 h 240"/>
                <a:gd name="T6" fmla="*/ 174 w 207"/>
                <a:gd name="T7" fmla="*/ 198 h 240"/>
                <a:gd name="T8" fmla="*/ 174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5 w 207"/>
                <a:gd name="T15" fmla="*/ 240 h 240"/>
                <a:gd name="T16" fmla="*/ 32 w 207"/>
                <a:gd name="T17" fmla="*/ 42 h 240"/>
                <a:gd name="T18" fmla="*/ 32 w 207"/>
                <a:gd name="T19" fmla="*/ 42 h 240"/>
                <a:gd name="T20" fmla="*/ 32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5" y="24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3"/>
            <p:cNvSpPr>
              <a:spLocks/>
            </p:cNvSpPr>
            <p:nvPr userDrawn="1"/>
          </p:nvSpPr>
          <p:spPr bwMode="auto">
            <a:xfrm>
              <a:off x="14224000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5 w 207"/>
                <a:gd name="T5" fmla="*/ 198 h 240"/>
                <a:gd name="T6" fmla="*/ 175 w 207"/>
                <a:gd name="T7" fmla="*/ 198 h 240"/>
                <a:gd name="T8" fmla="*/ 175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6 w 207"/>
                <a:gd name="T15" fmla="*/ 240 h 240"/>
                <a:gd name="T16" fmla="*/ 33 w 207"/>
                <a:gd name="T17" fmla="*/ 42 h 240"/>
                <a:gd name="T18" fmla="*/ 33 w 207"/>
                <a:gd name="T19" fmla="*/ 42 h 240"/>
                <a:gd name="T20" fmla="*/ 33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5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6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9" name="Freeform 24"/>
            <p:cNvSpPr>
              <a:spLocks/>
            </p:cNvSpPr>
            <p:nvPr userDrawn="1"/>
          </p:nvSpPr>
          <p:spPr bwMode="auto">
            <a:xfrm>
              <a:off x="14652625" y="-503238"/>
              <a:ext cx="252413" cy="381000"/>
            </a:xfrm>
            <a:custGeom>
              <a:avLst/>
              <a:gdLst>
                <a:gd name="T0" fmla="*/ 0 w 159"/>
                <a:gd name="T1" fmla="*/ 0 h 240"/>
                <a:gd name="T2" fmla="*/ 154 w 159"/>
                <a:gd name="T3" fmla="*/ 0 h 240"/>
                <a:gd name="T4" fmla="*/ 154 w 159"/>
                <a:gd name="T5" fmla="*/ 30 h 240"/>
                <a:gd name="T6" fmla="*/ 31 w 159"/>
                <a:gd name="T7" fmla="*/ 30 h 240"/>
                <a:gd name="T8" fmla="*/ 31 w 159"/>
                <a:gd name="T9" fmla="*/ 102 h 240"/>
                <a:gd name="T10" fmla="*/ 145 w 159"/>
                <a:gd name="T11" fmla="*/ 102 h 240"/>
                <a:gd name="T12" fmla="*/ 145 w 159"/>
                <a:gd name="T13" fmla="*/ 133 h 240"/>
                <a:gd name="T14" fmla="*/ 31 w 159"/>
                <a:gd name="T15" fmla="*/ 133 h 240"/>
                <a:gd name="T16" fmla="*/ 31 w 159"/>
                <a:gd name="T17" fmla="*/ 209 h 240"/>
                <a:gd name="T18" fmla="*/ 159 w 159"/>
                <a:gd name="T19" fmla="*/ 209 h 240"/>
                <a:gd name="T20" fmla="*/ 159 w 159"/>
                <a:gd name="T21" fmla="*/ 240 h 240"/>
                <a:gd name="T22" fmla="*/ 0 w 159"/>
                <a:gd name="T23" fmla="*/ 240 h 240"/>
                <a:gd name="T24" fmla="*/ 0 w 159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240">
                  <a:moveTo>
                    <a:pt x="0" y="0"/>
                  </a:moveTo>
                  <a:lnTo>
                    <a:pt x="154" y="0"/>
                  </a:lnTo>
                  <a:lnTo>
                    <a:pt x="154" y="30"/>
                  </a:lnTo>
                  <a:lnTo>
                    <a:pt x="31" y="30"/>
                  </a:lnTo>
                  <a:lnTo>
                    <a:pt x="31" y="102"/>
                  </a:lnTo>
                  <a:lnTo>
                    <a:pt x="145" y="102"/>
                  </a:lnTo>
                  <a:lnTo>
                    <a:pt x="145" y="133"/>
                  </a:lnTo>
                  <a:lnTo>
                    <a:pt x="31" y="133"/>
                  </a:lnTo>
                  <a:lnTo>
                    <a:pt x="31" y="209"/>
                  </a:lnTo>
                  <a:lnTo>
                    <a:pt x="159" y="209"/>
                  </a:lnTo>
                  <a:lnTo>
                    <a:pt x="159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14955838" y="-511175"/>
              <a:ext cx="336550" cy="395288"/>
            </a:xfrm>
            <a:custGeom>
              <a:avLst/>
              <a:gdLst>
                <a:gd name="T0" fmla="*/ 123 w 212"/>
                <a:gd name="T1" fmla="*/ 0 h 249"/>
                <a:gd name="T2" fmla="*/ 156 w 212"/>
                <a:gd name="T3" fmla="*/ 2 h 249"/>
                <a:gd name="T4" fmla="*/ 184 w 212"/>
                <a:gd name="T5" fmla="*/ 16 h 249"/>
                <a:gd name="T6" fmla="*/ 207 w 212"/>
                <a:gd name="T7" fmla="*/ 37 h 249"/>
                <a:gd name="T8" fmla="*/ 179 w 212"/>
                <a:gd name="T9" fmla="*/ 56 h 249"/>
                <a:gd name="T10" fmla="*/ 165 w 212"/>
                <a:gd name="T11" fmla="*/ 42 h 249"/>
                <a:gd name="T12" fmla="*/ 144 w 212"/>
                <a:gd name="T13" fmla="*/ 33 h 249"/>
                <a:gd name="T14" fmla="*/ 123 w 212"/>
                <a:gd name="T15" fmla="*/ 30 h 249"/>
                <a:gd name="T16" fmla="*/ 93 w 212"/>
                <a:gd name="T17" fmla="*/ 35 h 249"/>
                <a:gd name="T18" fmla="*/ 68 w 212"/>
                <a:gd name="T19" fmla="*/ 49 h 249"/>
                <a:gd name="T20" fmla="*/ 49 w 212"/>
                <a:gd name="T21" fmla="*/ 70 h 249"/>
                <a:gd name="T22" fmla="*/ 37 w 212"/>
                <a:gd name="T23" fmla="*/ 96 h 249"/>
                <a:gd name="T24" fmla="*/ 33 w 212"/>
                <a:gd name="T25" fmla="*/ 126 h 249"/>
                <a:gd name="T26" fmla="*/ 37 w 212"/>
                <a:gd name="T27" fmla="*/ 156 h 249"/>
                <a:gd name="T28" fmla="*/ 49 w 212"/>
                <a:gd name="T29" fmla="*/ 182 h 249"/>
                <a:gd name="T30" fmla="*/ 68 w 212"/>
                <a:gd name="T31" fmla="*/ 200 h 249"/>
                <a:gd name="T32" fmla="*/ 93 w 212"/>
                <a:gd name="T33" fmla="*/ 214 h 249"/>
                <a:gd name="T34" fmla="*/ 123 w 212"/>
                <a:gd name="T35" fmla="*/ 219 h 249"/>
                <a:gd name="T36" fmla="*/ 147 w 212"/>
                <a:gd name="T37" fmla="*/ 217 h 249"/>
                <a:gd name="T38" fmla="*/ 168 w 212"/>
                <a:gd name="T39" fmla="*/ 205 h 249"/>
                <a:gd name="T40" fmla="*/ 184 w 212"/>
                <a:gd name="T41" fmla="*/ 189 h 249"/>
                <a:gd name="T42" fmla="*/ 212 w 212"/>
                <a:gd name="T43" fmla="*/ 207 h 249"/>
                <a:gd name="T44" fmla="*/ 205 w 212"/>
                <a:gd name="T45" fmla="*/ 217 h 249"/>
                <a:gd name="T46" fmla="*/ 193 w 212"/>
                <a:gd name="T47" fmla="*/ 228 h 249"/>
                <a:gd name="T48" fmla="*/ 175 w 212"/>
                <a:gd name="T49" fmla="*/ 238 h 249"/>
                <a:gd name="T50" fmla="*/ 151 w 212"/>
                <a:gd name="T51" fmla="*/ 247 h 249"/>
                <a:gd name="T52" fmla="*/ 121 w 212"/>
                <a:gd name="T53" fmla="*/ 249 h 249"/>
                <a:gd name="T54" fmla="*/ 86 w 212"/>
                <a:gd name="T55" fmla="*/ 245 h 249"/>
                <a:gd name="T56" fmla="*/ 56 w 212"/>
                <a:gd name="T57" fmla="*/ 231 h 249"/>
                <a:gd name="T58" fmla="*/ 33 w 212"/>
                <a:gd name="T59" fmla="*/ 212 h 249"/>
                <a:gd name="T60" fmla="*/ 14 w 212"/>
                <a:gd name="T61" fmla="*/ 186 h 249"/>
                <a:gd name="T62" fmla="*/ 2 w 212"/>
                <a:gd name="T63" fmla="*/ 156 h 249"/>
                <a:gd name="T64" fmla="*/ 0 w 212"/>
                <a:gd name="T65" fmla="*/ 126 h 249"/>
                <a:gd name="T66" fmla="*/ 5 w 212"/>
                <a:gd name="T67" fmla="*/ 84 h 249"/>
                <a:gd name="T68" fmla="*/ 21 w 212"/>
                <a:gd name="T69" fmla="*/ 49 h 249"/>
                <a:gd name="T70" fmla="*/ 49 w 212"/>
                <a:gd name="T71" fmla="*/ 23 h 249"/>
                <a:gd name="T72" fmla="*/ 82 w 212"/>
                <a:gd name="T73" fmla="*/ 5 h 249"/>
                <a:gd name="T74" fmla="*/ 123 w 212"/>
                <a:gd name="T7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2" h="249">
                  <a:moveTo>
                    <a:pt x="123" y="0"/>
                  </a:moveTo>
                  <a:lnTo>
                    <a:pt x="156" y="2"/>
                  </a:lnTo>
                  <a:lnTo>
                    <a:pt x="184" y="16"/>
                  </a:lnTo>
                  <a:lnTo>
                    <a:pt x="207" y="37"/>
                  </a:lnTo>
                  <a:lnTo>
                    <a:pt x="179" y="56"/>
                  </a:lnTo>
                  <a:lnTo>
                    <a:pt x="165" y="42"/>
                  </a:lnTo>
                  <a:lnTo>
                    <a:pt x="144" y="33"/>
                  </a:lnTo>
                  <a:lnTo>
                    <a:pt x="123" y="30"/>
                  </a:lnTo>
                  <a:lnTo>
                    <a:pt x="93" y="35"/>
                  </a:lnTo>
                  <a:lnTo>
                    <a:pt x="68" y="49"/>
                  </a:lnTo>
                  <a:lnTo>
                    <a:pt x="49" y="70"/>
                  </a:lnTo>
                  <a:lnTo>
                    <a:pt x="37" y="96"/>
                  </a:lnTo>
                  <a:lnTo>
                    <a:pt x="33" y="126"/>
                  </a:lnTo>
                  <a:lnTo>
                    <a:pt x="37" y="156"/>
                  </a:lnTo>
                  <a:lnTo>
                    <a:pt x="49" y="182"/>
                  </a:lnTo>
                  <a:lnTo>
                    <a:pt x="68" y="200"/>
                  </a:lnTo>
                  <a:lnTo>
                    <a:pt x="93" y="214"/>
                  </a:lnTo>
                  <a:lnTo>
                    <a:pt x="123" y="219"/>
                  </a:lnTo>
                  <a:lnTo>
                    <a:pt x="147" y="217"/>
                  </a:lnTo>
                  <a:lnTo>
                    <a:pt x="168" y="205"/>
                  </a:lnTo>
                  <a:lnTo>
                    <a:pt x="184" y="189"/>
                  </a:lnTo>
                  <a:lnTo>
                    <a:pt x="212" y="207"/>
                  </a:lnTo>
                  <a:lnTo>
                    <a:pt x="205" y="217"/>
                  </a:lnTo>
                  <a:lnTo>
                    <a:pt x="193" y="228"/>
                  </a:lnTo>
                  <a:lnTo>
                    <a:pt x="175" y="238"/>
                  </a:lnTo>
                  <a:lnTo>
                    <a:pt x="151" y="247"/>
                  </a:lnTo>
                  <a:lnTo>
                    <a:pt x="121" y="249"/>
                  </a:lnTo>
                  <a:lnTo>
                    <a:pt x="86" y="245"/>
                  </a:lnTo>
                  <a:lnTo>
                    <a:pt x="56" y="231"/>
                  </a:lnTo>
                  <a:lnTo>
                    <a:pt x="33" y="212"/>
                  </a:lnTo>
                  <a:lnTo>
                    <a:pt x="14" y="186"/>
                  </a:lnTo>
                  <a:lnTo>
                    <a:pt x="2" y="156"/>
                  </a:lnTo>
                  <a:lnTo>
                    <a:pt x="0" y="126"/>
                  </a:lnTo>
                  <a:lnTo>
                    <a:pt x="5" y="84"/>
                  </a:lnTo>
                  <a:lnTo>
                    <a:pt x="21" y="49"/>
                  </a:lnTo>
                  <a:lnTo>
                    <a:pt x="49" y="23"/>
                  </a:lnTo>
                  <a:lnTo>
                    <a:pt x="82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1" name="Freeform 26"/>
            <p:cNvSpPr>
              <a:spLocks/>
            </p:cNvSpPr>
            <p:nvPr userDrawn="1"/>
          </p:nvSpPr>
          <p:spPr bwMode="auto">
            <a:xfrm>
              <a:off x="15311438" y="-503238"/>
              <a:ext cx="295275" cy="381000"/>
            </a:xfrm>
            <a:custGeom>
              <a:avLst/>
              <a:gdLst>
                <a:gd name="T0" fmla="*/ 0 w 186"/>
                <a:gd name="T1" fmla="*/ 0 h 240"/>
                <a:gd name="T2" fmla="*/ 186 w 186"/>
                <a:gd name="T3" fmla="*/ 0 h 240"/>
                <a:gd name="T4" fmla="*/ 186 w 186"/>
                <a:gd name="T5" fmla="*/ 30 h 240"/>
                <a:gd name="T6" fmla="*/ 109 w 186"/>
                <a:gd name="T7" fmla="*/ 30 h 240"/>
                <a:gd name="T8" fmla="*/ 109 w 186"/>
                <a:gd name="T9" fmla="*/ 240 h 240"/>
                <a:gd name="T10" fmla="*/ 76 w 186"/>
                <a:gd name="T11" fmla="*/ 240 h 240"/>
                <a:gd name="T12" fmla="*/ 76 w 186"/>
                <a:gd name="T13" fmla="*/ 30 h 240"/>
                <a:gd name="T14" fmla="*/ 0 w 186"/>
                <a:gd name="T15" fmla="*/ 30 h 240"/>
                <a:gd name="T16" fmla="*/ 0 w 186"/>
                <a:gd name="T1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40">
                  <a:moveTo>
                    <a:pt x="0" y="0"/>
                  </a:moveTo>
                  <a:lnTo>
                    <a:pt x="186" y="0"/>
                  </a:lnTo>
                  <a:lnTo>
                    <a:pt x="186" y="30"/>
                  </a:lnTo>
                  <a:lnTo>
                    <a:pt x="109" y="30"/>
                  </a:lnTo>
                  <a:lnTo>
                    <a:pt x="109" y="240"/>
                  </a:lnTo>
                  <a:lnTo>
                    <a:pt x="76" y="240"/>
                  </a:lnTo>
                  <a:lnTo>
                    <a:pt x="76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2" name="Rectangle 27"/>
            <p:cNvSpPr>
              <a:spLocks noChangeArrowheads="1"/>
            </p:cNvSpPr>
            <p:nvPr userDrawn="1"/>
          </p:nvSpPr>
          <p:spPr bwMode="auto">
            <a:xfrm>
              <a:off x="15662275" y="-503238"/>
              <a:ext cx="50800" cy="381000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3" name="Freeform 28"/>
            <p:cNvSpPr>
              <a:spLocks noEditPoints="1"/>
            </p:cNvSpPr>
            <p:nvPr userDrawn="1"/>
          </p:nvSpPr>
          <p:spPr bwMode="auto">
            <a:xfrm>
              <a:off x="15776575" y="-511175"/>
              <a:ext cx="395288" cy="395288"/>
            </a:xfrm>
            <a:custGeom>
              <a:avLst/>
              <a:gdLst>
                <a:gd name="T0" fmla="*/ 125 w 249"/>
                <a:gd name="T1" fmla="*/ 30 h 249"/>
                <a:gd name="T2" fmla="*/ 95 w 249"/>
                <a:gd name="T3" fmla="*/ 35 h 249"/>
                <a:gd name="T4" fmla="*/ 70 w 249"/>
                <a:gd name="T5" fmla="*/ 49 h 249"/>
                <a:gd name="T6" fmla="*/ 51 w 249"/>
                <a:gd name="T7" fmla="*/ 68 h 249"/>
                <a:gd name="T8" fmla="*/ 39 w 249"/>
                <a:gd name="T9" fmla="*/ 96 h 249"/>
                <a:gd name="T10" fmla="*/ 35 w 249"/>
                <a:gd name="T11" fmla="*/ 124 h 249"/>
                <a:gd name="T12" fmla="*/ 39 w 249"/>
                <a:gd name="T13" fmla="*/ 154 h 249"/>
                <a:gd name="T14" fmla="*/ 51 w 249"/>
                <a:gd name="T15" fmla="*/ 182 h 249"/>
                <a:gd name="T16" fmla="*/ 70 w 249"/>
                <a:gd name="T17" fmla="*/ 200 h 249"/>
                <a:gd name="T18" fmla="*/ 95 w 249"/>
                <a:gd name="T19" fmla="*/ 214 h 249"/>
                <a:gd name="T20" fmla="*/ 125 w 249"/>
                <a:gd name="T21" fmla="*/ 219 h 249"/>
                <a:gd name="T22" fmla="*/ 156 w 249"/>
                <a:gd name="T23" fmla="*/ 214 h 249"/>
                <a:gd name="T24" fmla="*/ 179 w 249"/>
                <a:gd name="T25" fmla="*/ 200 h 249"/>
                <a:gd name="T26" fmla="*/ 198 w 249"/>
                <a:gd name="T27" fmla="*/ 182 h 249"/>
                <a:gd name="T28" fmla="*/ 212 w 249"/>
                <a:gd name="T29" fmla="*/ 154 h 249"/>
                <a:gd name="T30" fmla="*/ 214 w 249"/>
                <a:gd name="T31" fmla="*/ 124 h 249"/>
                <a:gd name="T32" fmla="*/ 212 w 249"/>
                <a:gd name="T33" fmla="*/ 96 h 249"/>
                <a:gd name="T34" fmla="*/ 198 w 249"/>
                <a:gd name="T35" fmla="*/ 68 h 249"/>
                <a:gd name="T36" fmla="*/ 179 w 249"/>
                <a:gd name="T37" fmla="*/ 49 h 249"/>
                <a:gd name="T38" fmla="*/ 156 w 249"/>
                <a:gd name="T39" fmla="*/ 35 h 249"/>
                <a:gd name="T40" fmla="*/ 125 w 249"/>
                <a:gd name="T41" fmla="*/ 30 h 249"/>
                <a:gd name="T42" fmla="*/ 125 w 249"/>
                <a:gd name="T43" fmla="*/ 0 h 249"/>
                <a:gd name="T44" fmla="*/ 165 w 249"/>
                <a:gd name="T45" fmla="*/ 5 h 249"/>
                <a:gd name="T46" fmla="*/ 200 w 249"/>
                <a:gd name="T47" fmla="*/ 23 h 249"/>
                <a:gd name="T48" fmla="*/ 226 w 249"/>
                <a:gd name="T49" fmla="*/ 49 h 249"/>
                <a:gd name="T50" fmla="*/ 244 w 249"/>
                <a:gd name="T51" fmla="*/ 84 h 249"/>
                <a:gd name="T52" fmla="*/ 249 w 249"/>
                <a:gd name="T53" fmla="*/ 124 h 249"/>
                <a:gd name="T54" fmla="*/ 244 w 249"/>
                <a:gd name="T55" fmla="*/ 165 h 249"/>
                <a:gd name="T56" fmla="*/ 226 w 249"/>
                <a:gd name="T57" fmla="*/ 200 h 249"/>
                <a:gd name="T58" fmla="*/ 200 w 249"/>
                <a:gd name="T59" fmla="*/ 226 h 249"/>
                <a:gd name="T60" fmla="*/ 165 w 249"/>
                <a:gd name="T61" fmla="*/ 245 h 249"/>
                <a:gd name="T62" fmla="*/ 125 w 249"/>
                <a:gd name="T63" fmla="*/ 249 h 249"/>
                <a:gd name="T64" fmla="*/ 84 w 249"/>
                <a:gd name="T65" fmla="*/ 245 h 249"/>
                <a:gd name="T66" fmla="*/ 49 w 249"/>
                <a:gd name="T67" fmla="*/ 226 h 249"/>
                <a:gd name="T68" fmla="*/ 23 w 249"/>
                <a:gd name="T69" fmla="*/ 200 h 249"/>
                <a:gd name="T70" fmla="*/ 7 w 249"/>
                <a:gd name="T71" fmla="*/ 165 h 249"/>
                <a:gd name="T72" fmla="*/ 0 w 249"/>
                <a:gd name="T73" fmla="*/ 124 h 249"/>
                <a:gd name="T74" fmla="*/ 7 w 249"/>
                <a:gd name="T75" fmla="*/ 84 h 249"/>
                <a:gd name="T76" fmla="*/ 23 w 249"/>
                <a:gd name="T77" fmla="*/ 49 h 249"/>
                <a:gd name="T78" fmla="*/ 49 w 249"/>
                <a:gd name="T79" fmla="*/ 23 h 249"/>
                <a:gd name="T80" fmla="*/ 84 w 249"/>
                <a:gd name="T81" fmla="*/ 5 h 249"/>
                <a:gd name="T82" fmla="*/ 125 w 249"/>
                <a:gd name="T8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49">
                  <a:moveTo>
                    <a:pt x="125" y="30"/>
                  </a:moveTo>
                  <a:lnTo>
                    <a:pt x="95" y="35"/>
                  </a:lnTo>
                  <a:lnTo>
                    <a:pt x="70" y="49"/>
                  </a:lnTo>
                  <a:lnTo>
                    <a:pt x="51" y="68"/>
                  </a:lnTo>
                  <a:lnTo>
                    <a:pt x="39" y="96"/>
                  </a:lnTo>
                  <a:lnTo>
                    <a:pt x="35" y="124"/>
                  </a:lnTo>
                  <a:lnTo>
                    <a:pt x="39" y="154"/>
                  </a:lnTo>
                  <a:lnTo>
                    <a:pt x="51" y="182"/>
                  </a:lnTo>
                  <a:lnTo>
                    <a:pt x="70" y="200"/>
                  </a:lnTo>
                  <a:lnTo>
                    <a:pt x="95" y="214"/>
                  </a:lnTo>
                  <a:lnTo>
                    <a:pt x="125" y="219"/>
                  </a:lnTo>
                  <a:lnTo>
                    <a:pt x="156" y="214"/>
                  </a:lnTo>
                  <a:lnTo>
                    <a:pt x="179" y="200"/>
                  </a:lnTo>
                  <a:lnTo>
                    <a:pt x="198" y="182"/>
                  </a:lnTo>
                  <a:lnTo>
                    <a:pt x="212" y="154"/>
                  </a:lnTo>
                  <a:lnTo>
                    <a:pt x="214" y="124"/>
                  </a:lnTo>
                  <a:lnTo>
                    <a:pt x="212" y="96"/>
                  </a:lnTo>
                  <a:lnTo>
                    <a:pt x="198" y="68"/>
                  </a:lnTo>
                  <a:lnTo>
                    <a:pt x="179" y="49"/>
                  </a:lnTo>
                  <a:lnTo>
                    <a:pt x="156" y="35"/>
                  </a:lnTo>
                  <a:lnTo>
                    <a:pt x="125" y="30"/>
                  </a:lnTo>
                  <a:close/>
                  <a:moveTo>
                    <a:pt x="125" y="0"/>
                  </a:moveTo>
                  <a:lnTo>
                    <a:pt x="165" y="5"/>
                  </a:lnTo>
                  <a:lnTo>
                    <a:pt x="200" y="23"/>
                  </a:lnTo>
                  <a:lnTo>
                    <a:pt x="226" y="49"/>
                  </a:lnTo>
                  <a:lnTo>
                    <a:pt x="244" y="84"/>
                  </a:lnTo>
                  <a:lnTo>
                    <a:pt x="249" y="124"/>
                  </a:lnTo>
                  <a:lnTo>
                    <a:pt x="244" y="165"/>
                  </a:lnTo>
                  <a:lnTo>
                    <a:pt x="226" y="200"/>
                  </a:lnTo>
                  <a:lnTo>
                    <a:pt x="200" y="226"/>
                  </a:lnTo>
                  <a:lnTo>
                    <a:pt x="165" y="245"/>
                  </a:lnTo>
                  <a:lnTo>
                    <a:pt x="125" y="249"/>
                  </a:lnTo>
                  <a:lnTo>
                    <a:pt x="84" y="245"/>
                  </a:lnTo>
                  <a:lnTo>
                    <a:pt x="49" y="226"/>
                  </a:lnTo>
                  <a:lnTo>
                    <a:pt x="23" y="200"/>
                  </a:lnTo>
                  <a:lnTo>
                    <a:pt x="7" y="165"/>
                  </a:lnTo>
                  <a:lnTo>
                    <a:pt x="0" y="124"/>
                  </a:lnTo>
                  <a:lnTo>
                    <a:pt x="7" y="84"/>
                  </a:lnTo>
                  <a:lnTo>
                    <a:pt x="23" y="49"/>
                  </a:lnTo>
                  <a:lnTo>
                    <a:pt x="49" y="23"/>
                  </a:lnTo>
                  <a:lnTo>
                    <a:pt x="84" y="5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4" name="Freeform 29"/>
            <p:cNvSpPr>
              <a:spLocks/>
            </p:cNvSpPr>
            <p:nvPr userDrawn="1"/>
          </p:nvSpPr>
          <p:spPr bwMode="auto">
            <a:xfrm>
              <a:off x="16244888" y="-503238"/>
              <a:ext cx="328613" cy="381000"/>
            </a:xfrm>
            <a:custGeom>
              <a:avLst/>
              <a:gdLst>
                <a:gd name="T0" fmla="*/ 0 w 207"/>
                <a:gd name="T1" fmla="*/ 0 h 240"/>
                <a:gd name="T2" fmla="*/ 42 w 207"/>
                <a:gd name="T3" fmla="*/ 0 h 240"/>
                <a:gd name="T4" fmla="*/ 175 w 207"/>
                <a:gd name="T5" fmla="*/ 198 h 240"/>
                <a:gd name="T6" fmla="*/ 175 w 207"/>
                <a:gd name="T7" fmla="*/ 198 h 240"/>
                <a:gd name="T8" fmla="*/ 175 w 207"/>
                <a:gd name="T9" fmla="*/ 0 h 240"/>
                <a:gd name="T10" fmla="*/ 207 w 207"/>
                <a:gd name="T11" fmla="*/ 0 h 240"/>
                <a:gd name="T12" fmla="*/ 207 w 207"/>
                <a:gd name="T13" fmla="*/ 240 h 240"/>
                <a:gd name="T14" fmla="*/ 166 w 207"/>
                <a:gd name="T15" fmla="*/ 240 h 240"/>
                <a:gd name="T16" fmla="*/ 33 w 207"/>
                <a:gd name="T17" fmla="*/ 42 h 240"/>
                <a:gd name="T18" fmla="*/ 33 w 207"/>
                <a:gd name="T19" fmla="*/ 42 h 240"/>
                <a:gd name="T20" fmla="*/ 33 w 207"/>
                <a:gd name="T21" fmla="*/ 240 h 240"/>
                <a:gd name="T22" fmla="*/ 0 w 207"/>
                <a:gd name="T23" fmla="*/ 240 h 240"/>
                <a:gd name="T24" fmla="*/ 0 w 207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240">
                  <a:moveTo>
                    <a:pt x="0" y="0"/>
                  </a:moveTo>
                  <a:lnTo>
                    <a:pt x="42" y="0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5" y="0"/>
                  </a:lnTo>
                  <a:lnTo>
                    <a:pt x="207" y="0"/>
                  </a:lnTo>
                  <a:lnTo>
                    <a:pt x="207" y="240"/>
                  </a:lnTo>
                  <a:lnTo>
                    <a:pt x="166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5" name="Freeform 30"/>
            <p:cNvSpPr>
              <a:spLocks/>
            </p:cNvSpPr>
            <p:nvPr userDrawn="1"/>
          </p:nvSpPr>
          <p:spPr bwMode="auto">
            <a:xfrm>
              <a:off x="16640175" y="-511175"/>
              <a:ext cx="252413" cy="395288"/>
            </a:xfrm>
            <a:custGeom>
              <a:avLst/>
              <a:gdLst>
                <a:gd name="T0" fmla="*/ 89 w 159"/>
                <a:gd name="T1" fmla="*/ 0 h 249"/>
                <a:gd name="T2" fmla="*/ 114 w 159"/>
                <a:gd name="T3" fmla="*/ 2 h 249"/>
                <a:gd name="T4" fmla="*/ 138 w 159"/>
                <a:gd name="T5" fmla="*/ 9 h 249"/>
                <a:gd name="T6" fmla="*/ 156 w 159"/>
                <a:gd name="T7" fmla="*/ 26 h 249"/>
                <a:gd name="T8" fmla="*/ 131 w 159"/>
                <a:gd name="T9" fmla="*/ 51 h 249"/>
                <a:gd name="T10" fmla="*/ 114 w 159"/>
                <a:gd name="T11" fmla="*/ 35 h 249"/>
                <a:gd name="T12" fmla="*/ 89 w 159"/>
                <a:gd name="T13" fmla="*/ 30 h 249"/>
                <a:gd name="T14" fmla="*/ 66 w 159"/>
                <a:gd name="T15" fmla="*/ 33 h 249"/>
                <a:gd name="T16" fmla="*/ 52 w 159"/>
                <a:gd name="T17" fmla="*/ 42 h 249"/>
                <a:gd name="T18" fmla="*/ 45 w 159"/>
                <a:gd name="T19" fmla="*/ 54 h 249"/>
                <a:gd name="T20" fmla="*/ 42 w 159"/>
                <a:gd name="T21" fmla="*/ 65 h 249"/>
                <a:gd name="T22" fmla="*/ 47 w 159"/>
                <a:gd name="T23" fmla="*/ 84 h 249"/>
                <a:gd name="T24" fmla="*/ 56 w 159"/>
                <a:gd name="T25" fmla="*/ 93 h 249"/>
                <a:gd name="T26" fmla="*/ 73 w 159"/>
                <a:gd name="T27" fmla="*/ 103 h 249"/>
                <a:gd name="T28" fmla="*/ 91 w 159"/>
                <a:gd name="T29" fmla="*/ 110 h 249"/>
                <a:gd name="T30" fmla="*/ 110 w 159"/>
                <a:gd name="T31" fmla="*/ 114 h 249"/>
                <a:gd name="T32" fmla="*/ 128 w 159"/>
                <a:gd name="T33" fmla="*/ 124 h 249"/>
                <a:gd name="T34" fmla="*/ 145 w 159"/>
                <a:gd name="T35" fmla="*/ 135 h 249"/>
                <a:gd name="T36" fmla="*/ 156 w 159"/>
                <a:gd name="T37" fmla="*/ 151 h 249"/>
                <a:gd name="T38" fmla="*/ 159 w 159"/>
                <a:gd name="T39" fmla="*/ 177 h 249"/>
                <a:gd name="T40" fmla="*/ 156 w 159"/>
                <a:gd name="T41" fmla="*/ 203 h 249"/>
                <a:gd name="T42" fmla="*/ 145 w 159"/>
                <a:gd name="T43" fmla="*/ 221 h 249"/>
                <a:gd name="T44" fmla="*/ 126 w 159"/>
                <a:gd name="T45" fmla="*/ 238 h 249"/>
                <a:gd name="T46" fmla="*/ 103 w 159"/>
                <a:gd name="T47" fmla="*/ 247 h 249"/>
                <a:gd name="T48" fmla="*/ 77 w 159"/>
                <a:gd name="T49" fmla="*/ 249 h 249"/>
                <a:gd name="T50" fmla="*/ 47 w 159"/>
                <a:gd name="T51" fmla="*/ 247 h 249"/>
                <a:gd name="T52" fmla="*/ 21 w 159"/>
                <a:gd name="T53" fmla="*/ 235 h 249"/>
                <a:gd name="T54" fmla="*/ 0 w 159"/>
                <a:gd name="T55" fmla="*/ 217 h 249"/>
                <a:gd name="T56" fmla="*/ 26 w 159"/>
                <a:gd name="T57" fmla="*/ 193 h 249"/>
                <a:gd name="T58" fmla="*/ 40 w 159"/>
                <a:gd name="T59" fmla="*/ 210 h 249"/>
                <a:gd name="T60" fmla="*/ 59 w 159"/>
                <a:gd name="T61" fmla="*/ 217 h 249"/>
                <a:gd name="T62" fmla="*/ 77 w 159"/>
                <a:gd name="T63" fmla="*/ 219 h 249"/>
                <a:gd name="T64" fmla="*/ 93 w 159"/>
                <a:gd name="T65" fmla="*/ 217 h 249"/>
                <a:gd name="T66" fmla="*/ 110 w 159"/>
                <a:gd name="T67" fmla="*/ 210 h 249"/>
                <a:gd name="T68" fmla="*/ 121 w 159"/>
                <a:gd name="T69" fmla="*/ 198 h 249"/>
                <a:gd name="T70" fmla="*/ 126 w 159"/>
                <a:gd name="T71" fmla="*/ 179 h 249"/>
                <a:gd name="T72" fmla="*/ 121 w 159"/>
                <a:gd name="T73" fmla="*/ 165 h 249"/>
                <a:gd name="T74" fmla="*/ 110 w 159"/>
                <a:gd name="T75" fmla="*/ 154 h 249"/>
                <a:gd name="T76" fmla="*/ 96 w 159"/>
                <a:gd name="T77" fmla="*/ 147 h 249"/>
                <a:gd name="T78" fmla="*/ 77 w 159"/>
                <a:gd name="T79" fmla="*/ 140 h 249"/>
                <a:gd name="T80" fmla="*/ 56 w 159"/>
                <a:gd name="T81" fmla="*/ 133 h 249"/>
                <a:gd name="T82" fmla="*/ 38 w 159"/>
                <a:gd name="T83" fmla="*/ 126 h 249"/>
                <a:gd name="T84" fmla="*/ 21 w 159"/>
                <a:gd name="T85" fmla="*/ 112 h 249"/>
                <a:gd name="T86" fmla="*/ 12 w 159"/>
                <a:gd name="T87" fmla="*/ 93 h 249"/>
                <a:gd name="T88" fmla="*/ 7 w 159"/>
                <a:gd name="T89" fmla="*/ 65 h 249"/>
                <a:gd name="T90" fmla="*/ 10 w 159"/>
                <a:gd name="T91" fmla="*/ 49 h 249"/>
                <a:gd name="T92" fmla="*/ 19 w 159"/>
                <a:gd name="T93" fmla="*/ 30 h 249"/>
                <a:gd name="T94" fmla="*/ 35 w 159"/>
                <a:gd name="T95" fmla="*/ 14 h 249"/>
                <a:gd name="T96" fmla="*/ 59 w 159"/>
                <a:gd name="T97" fmla="*/ 2 h 249"/>
                <a:gd name="T98" fmla="*/ 89 w 159"/>
                <a:gd name="T9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9" h="249">
                  <a:moveTo>
                    <a:pt x="89" y="0"/>
                  </a:moveTo>
                  <a:lnTo>
                    <a:pt x="114" y="2"/>
                  </a:lnTo>
                  <a:lnTo>
                    <a:pt x="138" y="9"/>
                  </a:lnTo>
                  <a:lnTo>
                    <a:pt x="156" y="26"/>
                  </a:lnTo>
                  <a:lnTo>
                    <a:pt x="131" y="51"/>
                  </a:lnTo>
                  <a:lnTo>
                    <a:pt x="114" y="35"/>
                  </a:lnTo>
                  <a:lnTo>
                    <a:pt x="89" y="30"/>
                  </a:lnTo>
                  <a:lnTo>
                    <a:pt x="66" y="33"/>
                  </a:lnTo>
                  <a:lnTo>
                    <a:pt x="52" y="42"/>
                  </a:lnTo>
                  <a:lnTo>
                    <a:pt x="45" y="54"/>
                  </a:lnTo>
                  <a:lnTo>
                    <a:pt x="42" y="65"/>
                  </a:lnTo>
                  <a:lnTo>
                    <a:pt x="47" y="84"/>
                  </a:lnTo>
                  <a:lnTo>
                    <a:pt x="56" y="93"/>
                  </a:lnTo>
                  <a:lnTo>
                    <a:pt x="73" y="103"/>
                  </a:lnTo>
                  <a:lnTo>
                    <a:pt x="91" y="110"/>
                  </a:lnTo>
                  <a:lnTo>
                    <a:pt x="110" y="114"/>
                  </a:lnTo>
                  <a:lnTo>
                    <a:pt x="128" y="124"/>
                  </a:lnTo>
                  <a:lnTo>
                    <a:pt x="145" y="135"/>
                  </a:lnTo>
                  <a:lnTo>
                    <a:pt x="156" y="151"/>
                  </a:lnTo>
                  <a:lnTo>
                    <a:pt x="159" y="177"/>
                  </a:lnTo>
                  <a:lnTo>
                    <a:pt x="156" y="203"/>
                  </a:lnTo>
                  <a:lnTo>
                    <a:pt x="145" y="221"/>
                  </a:lnTo>
                  <a:lnTo>
                    <a:pt x="126" y="238"/>
                  </a:lnTo>
                  <a:lnTo>
                    <a:pt x="103" y="247"/>
                  </a:lnTo>
                  <a:lnTo>
                    <a:pt x="77" y="249"/>
                  </a:lnTo>
                  <a:lnTo>
                    <a:pt x="47" y="247"/>
                  </a:lnTo>
                  <a:lnTo>
                    <a:pt x="21" y="235"/>
                  </a:lnTo>
                  <a:lnTo>
                    <a:pt x="0" y="217"/>
                  </a:lnTo>
                  <a:lnTo>
                    <a:pt x="26" y="193"/>
                  </a:lnTo>
                  <a:lnTo>
                    <a:pt x="40" y="210"/>
                  </a:lnTo>
                  <a:lnTo>
                    <a:pt x="59" y="217"/>
                  </a:lnTo>
                  <a:lnTo>
                    <a:pt x="77" y="219"/>
                  </a:lnTo>
                  <a:lnTo>
                    <a:pt x="93" y="217"/>
                  </a:lnTo>
                  <a:lnTo>
                    <a:pt x="110" y="210"/>
                  </a:lnTo>
                  <a:lnTo>
                    <a:pt x="121" y="198"/>
                  </a:lnTo>
                  <a:lnTo>
                    <a:pt x="126" y="179"/>
                  </a:lnTo>
                  <a:lnTo>
                    <a:pt x="121" y="165"/>
                  </a:lnTo>
                  <a:lnTo>
                    <a:pt x="110" y="154"/>
                  </a:lnTo>
                  <a:lnTo>
                    <a:pt x="96" y="147"/>
                  </a:lnTo>
                  <a:lnTo>
                    <a:pt x="77" y="140"/>
                  </a:lnTo>
                  <a:lnTo>
                    <a:pt x="56" y="133"/>
                  </a:lnTo>
                  <a:lnTo>
                    <a:pt x="38" y="126"/>
                  </a:lnTo>
                  <a:lnTo>
                    <a:pt x="21" y="112"/>
                  </a:lnTo>
                  <a:lnTo>
                    <a:pt x="12" y="93"/>
                  </a:lnTo>
                  <a:lnTo>
                    <a:pt x="7" y="65"/>
                  </a:lnTo>
                  <a:lnTo>
                    <a:pt x="10" y="49"/>
                  </a:lnTo>
                  <a:lnTo>
                    <a:pt x="19" y="30"/>
                  </a:lnTo>
                  <a:lnTo>
                    <a:pt x="35" y="14"/>
                  </a:lnTo>
                  <a:lnTo>
                    <a:pt x="59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6" name="Freeform 31"/>
            <p:cNvSpPr>
              <a:spLocks/>
            </p:cNvSpPr>
            <p:nvPr userDrawn="1"/>
          </p:nvSpPr>
          <p:spPr bwMode="auto">
            <a:xfrm>
              <a:off x="10836275" y="3175"/>
              <a:ext cx="239713" cy="381000"/>
            </a:xfrm>
            <a:custGeom>
              <a:avLst/>
              <a:gdLst>
                <a:gd name="T0" fmla="*/ 0 w 151"/>
                <a:gd name="T1" fmla="*/ 0 h 240"/>
                <a:gd name="T2" fmla="*/ 151 w 151"/>
                <a:gd name="T3" fmla="*/ 0 h 240"/>
                <a:gd name="T4" fmla="*/ 151 w 151"/>
                <a:gd name="T5" fmla="*/ 30 h 240"/>
                <a:gd name="T6" fmla="*/ 33 w 151"/>
                <a:gd name="T7" fmla="*/ 30 h 240"/>
                <a:gd name="T8" fmla="*/ 33 w 151"/>
                <a:gd name="T9" fmla="*/ 105 h 240"/>
                <a:gd name="T10" fmla="*/ 142 w 151"/>
                <a:gd name="T11" fmla="*/ 105 h 240"/>
                <a:gd name="T12" fmla="*/ 142 w 151"/>
                <a:gd name="T13" fmla="*/ 135 h 240"/>
                <a:gd name="T14" fmla="*/ 33 w 151"/>
                <a:gd name="T15" fmla="*/ 135 h 240"/>
                <a:gd name="T16" fmla="*/ 33 w 151"/>
                <a:gd name="T17" fmla="*/ 240 h 240"/>
                <a:gd name="T18" fmla="*/ 0 w 151"/>
                <a:gd name="T19" fmla="*/ 240 h 240"/>
                <a:gd name="T20" fmla="*/ 0 w 151"/>
                <a:gd name="T2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240">
                  <a:moveTo>
                    <a:pt x="0" y="0"/>
                  </a:moveTo>
                  <a:lnTo>
                    <a:pt x="151" y="0"/>
                  </a:lnTo>
                  <a:lnTo>
                    <a:pt x="151" y="30"/>
                  </a:lnTo>
                  <a:lnTo>
                    <a:pt x="33" y="30"/>
                  </a:lnTo>
                  <a:lnTo>
                    <a:pt x="33" y="105"/>
                  </a:lnTo>
                  <a:lnTo>
                    <a:pt x="142" y="105"/>
                  </a:lnTo>
                  <a:lnTo>
                    <a:pt x="142" y="135"/>
                  </a:lnTo>
                  <a:lnTo>
                    <a:pt x="33" y="135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7" name="Freeform 32"/>
            <p:cNvSpPr>
              <a:spLocks noEditPoints="1"/>
            </p:cNvSpPr>
            <p:nvPr userDrawn="1"/>
          </p:nvSpPr>
          <p:spPr bwMode="auto">
            <a:xfrm>
              <a:off x="11114088" y="-7938"/>
              <a:ext cx="395288" cy="400050"/>
            </a:xfrm>
            <a:custGeom>
              <a:avLst/>
              <a:gdLst>
                <a:gd name="T0" fmla="*/ 125 w 249"/>
                <a:gd name="T1" fmla="*/ 33 h 252"/>
                <a:gd name="T2" fmla="*/ 95 w 249"/>
                <a:gd name="T3" fmla="*/ 37 h 252"/>
                <a:gd name="T4" fmla="*/ 70 w 249"/>
                <a:gd name="T5" fmla="*/ 49 h 252"/>
                <a:gd name="T6" fmla="*/ 51 w 249"/>
                <a:gd name="T7" fmla="*/ 70 h 252"/>
                <a:gd name="T8" fmla="*/ 39 w 249"/>
                <a:gd name="T9" fmla="*/ 98 h 252"/>
                <a:gd name="T10" fmla="*/ 35 w 249"/>
                <a:gd name="T11" fmla="*/ 126 h 252"/>
                <a:gd name="T12" fmla="*/ 39 w 249"/>
                <a:gd name="T13" fmla="*/ 156 h 252"/>
                <a:gd name="T14" fmla="*/ 51 w 249"/>
                <a:gd name="T15" fmla="*/ 182 h 252"/>
                <a:gd name="T16" fmla="*/ 70 w 249"/>
                <a:gd name="T17" fmla="*/ 203 h 252"/>
                <a:gd name="T18" fmla="*/ 95 w 249"/>
                <a:gd name="T19" fmla="*/ 217 h 252"/>
                <a:gd name="T20" fmla="*/ 125 w 249"/>
                <a:gd name="T21" fmla="*/ 221 h 252"/>
                <a:gd name="T22" fmla="*/ 156 w 249"/>
                <a:gd name="T23" fmla="*/ 217 h 252"/>
                <a:gd name="T24" fmla="*/ 179 w 249"/>
                <a:gd name="T25" fmla="*/ 203 h 252"/>
                <a:gd name="T26" fmla="*/ 200 w 249"/>
                <a:gd name="T27" fmla="*/ 182 h 252"/>
                <a:gd name="T28" fmla="*/ 212 w 249"/>
                <a:gd name="T29" fmla="*/ 156 h 252"/>
                <a:gd name="T30" fmla="*/ 214 w 249"/>
                <a:gd name="T31" fmla="*/ 126 h 252"/>
                <a:gd name="T32" fmla="*/ 212 w 249"/>
                <a:gd name="T33" fmla="*/ 98 h 252"/>
                <a:gd name="T34" fmla="*/ 200 w 249"/>
                <a:gd name="T35" fmla="*/ 70 h 252"/>
                <a:gd name="T36" fmla="*/ 179 w 249"/>
                <a:gd name="T37" fmla="*/ 49 h 252"/>
                <a:gd name="T38" fmla="*/ 156 w 249"/>
                <a:gd name="T39" fmla="*/ 37 h 252"/>
                <a:gd name="T40" fmla="*/ 125 w 249"/>
                <a:gd name="T41" fmla="*/ 33 h 252"/>
                <a:gd name="T42" fmla="*/ 125 w 249"/>
                <a:gd name="T43" fmla="*/ 0 h 252"/>
                <a:gd name="T44" fmla="*/ 165 w 249"/>
                <a:gd name="T45" fmla="*/ 7 h 252"/>
                <a:gd name="T46" fmla="*/ 200 w 249"/>
                <a:gd name="T47" fmla="*/ 26 h 252"/>
                <a:gd name="T48" fmla="*/ 226 w 249"/>
                <a:gd name="T49" fmla="*/ 51 h 252"/>
                <a:gd name="T50" fmla="*/ 244 w 249"/>
                <a:gd name="T51" fmla="*/ 86 h 252"/>
                <a:gd name="T52" fmla="*/ 249 w 249"/>
                <a:gd name="T53" fmla="*/ 126 h 252"/>
                <a:gd name="T54" fmla="*/ 244 w 249"/>
                <a:gd name="T55" fmla="*/ 168 h 252"/>
                <a:gd name="T56" fmla="*/ 226 w 249"/>
                <a:gd name="T57" fmla="*/ 203 h 252"/>
                <a:gd name="T58" fmla="*/ 200 w 249"/>
                <a:gd name="T59" fmla="*/ 228 h 252"/>
                <a:gd name="T60" fmla="*/ 165 w 249"/>
                <a:gd name="T61" fmla="*/ 247 h 252"/>
                <a:gd name="T62" fmla="*/ 125 w 249"/>
                <a:gd name="T63" fmla="*/ 252 h 252"/>
                <a:gd name="T64" fmla="*/ 84 w 249"/>
                <a:gd name="T65" fmla="*/ 247 h 252"/>
                <a:gd name="T66" fmla="*/ 49 w 249"/>
                <a:gd name="T67" fmla="*/ 228 h 252"/>
                <a:gd name="T68" fmla="*/ 23 w 249"/>
                <a:gd name="T69" fmla="*/ 203 h 252"/>
                <a:gd name="T70" fmla="*/ 7 w 249"/>
                <a:gd name="T71" fmla="*/ 168 h 252"/>
                <a:gd name="T72" fmla="*/ 0 w 249"/>
                <a:gd name="T73" fmla="*/ 126 h 252"/>
                <a:gd name="T74" fmla="*/ 7 w 249"/>
                <a:gd name="T75" fmla="*/ 86 h 252"/>
                <a:gd name="T76" fmla="*/ 23 w 249"/>
                <a:gd name="T77" fmla="*/ 51 h 252"/>
                <a:gd name="T78" fmla="*/ 49 w 249"/>
                <a:gd name="T79" fmla="*/ 26 h 252"/>
                <a:gd name="T80" fmla="*/ 84 w 249"/>
                <a:gd name="T81" fmla="*/ 7 h 252"/>
                <a:gd name="T82" fmla="*/ 125 w 249"/>
                <a:gd name="T8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52">
                  <a:moveTo>
                    <a:pt x="125" y="33"/>
                  </a:moveTo>
                  <a:lnTo>
                    <a:pt x="95" y="37"/>
                  </a:lnTo>
                  <a:lnTo>
                    <a:pt x="70" y="49"/>
                  </a:lnTo>
                  <a:lnTo>
                    <a:pt x="51" y="70"/>
                  </a:lnTo>
                  <a:lnTo>
                    <a:pt x="39" y="98"/>
                  </a:lnTo>
                  <a:lnTo>
                    <a:pt x="35" y="126"/>
                  </a:lnTo>
                  <a:lnTo>
                    <a:pt x="39" y="156"/>
                  </a:lnTo>
                  <a:lnTo>
                    <a:pt x="51" y="182"/>
                  </a:lnTo>
                  <a:lnTo>
                    <a:pt x="70" y="203"/>
                  </a:lnTo>
                  <a:lnTo>
                    <a:pt x="95" y="217"/>
                  </a:lnTo>
                  <a:lnTo>
                    <a:pt x="125" y="221"/>
                  </a:lnTo>
                  <a:lnTo>
                    <a:pt x="156" y="217"/>
                  </a:lnTo>
                  <a:lnTo>
                    <a:pt x="179" y="203"/>
                  </a:lnTo>
                  <a:lnTo>
                    <a:pt x="200" y="182"/>
                  </a:lnTo>
                  <a:lnTo>
                    <a:pt x="212" y="156"/>
                  </a:lnTo>
                  <a:lnTo>
                    <a:pt x="214" y="126"/>
                  </a:lnTo>
                  <a:lnTo>
                    <a:pt x="212" y="98"/>
                  </a:lnTo>
                  <a:lnTo>
                    <a:pt x="200" y="70"/>
                  </a:lnTo>
                  <a:lnTo>
                    <a:pt x="179" y="49"/>
                  </a:lnTo>
                  <a:lnTo>
                    <a:pt x="156" y="37"/>
                  </a:lnTo>
                  <a:lnTo>
                    <a:pt x="125" y="33"/>
                  </a:lnTo>
                  <a:close/>
                  <a:moveTo>
                    <a:pt x="125" y="0"/>
                  </a:moveTo>
                  <a:lnTo>
                    <a:pt x="165" y="7"/>
                  </a:lnTo>
                  <a:lnTo>
                    <a:pt x="200" y="26"/>
                  </a:lnTo>
                  <a:lnTo>
                    <a:pt x="226" y="51"/>
                  </a:lnTo>
                  <a:lnTo>
                    <a:pt x="244" y="86"/>
                  </a:lnTo>
                  <a:lnTo>
                    <a:pt x="249" y="126"/>
                  </a:lnTo>
                  <a:lnTo>
                    <a:pt x="244" y="168"/>
                  </a:lnTo>
                  <a:lnTo>
                    <a:pt x="226" y="203"/>
                  </a:lnTo>
                  <a:lnTo>
                    <a:pt x="200" y="228"/>
                  </a:lnTo>
                  <a:lnTo>
                    <a:pt x="165" y="247"/>
                  </a:lnTo>
                  <a:lnTo>
                    <a:pt x="125" y="252"/>
                  </a:lnTo>
                  <a:lnTo>
                    <a:pt x="84" y="247"/>
                  </a:lnTo>
                  <a:lnTo>
                    <a:pt x="49" y="228"/>
                  </a:lnTo>
                  <a:lnTo>
                    <a:pt x="23" y="203"/>
                  </a:lnTo>
                  <a:lnTo>
                    <a:pt x="7" y="168"/>
                  </a:lnTo>
                  <a:lnTo>
                    <a:pt x="0" y="126"/>
                  </a:lnTo>
                  <a:lnTo>
                    <a:pt x="7" y="86"/>
                  </a:lnTo>
                  <a:lnTo>
                    <a:pt x="23" y="51"/>
                  </a:lnTo>
                  <a:lnTo>
                    <a:pt x="49" y="26"/>
                  </a:lnTo>
                  <a:lnTo>
                    <a:pt x="84" y="7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8" name="Freeform 33"/>
            <p:cNvSpPr>
              <a:spLocks noEditPoints="1"/>
            </p:cNvSpPr>
            <p:nvPr userDrawn="1"/>
          </p:nvSpPr>
          <p:spPr bwMode="auto">
            <a:xfrm>
              <a:off x="11576050" y="3175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90 w 170"/>
                <a:gd name="T7" fmla="*/ 105 h 240"/>
                <a:gd name="T8" fmla="*/ 104 w 170"/>
                <a:gd name="T9" fmla="*/ 100 h 240"/>
                <a:gd name="T10" fmla="*/ 116 w 170"/>
                <a:gd name="T11" fmla="*/ 96 h 240"/>
                <a:gd name="T12" fmla="*/ 123 w 170"/>
                <a:gd name="T13" fmla="*/ 84 h 240"/>
                <a:gd name="T14" fmla="*/ 125 w 170"/>
                <a:gd name="T15" fmla="*/ 68 h 240"/>
                <a:gd name="T16" fmla="*/ 123 w 170"/>
                <a:gd name="T17" fmla="*/ 51 h 240"/>
                <a:gd name="T18" fmla="*/ 116 w 170"/>
                <a:gd name="T19" fmla="*/ 40 h 240"/>
                <a:gd name="T20" fmla="*/ 104 w 170"/>
                <a:gd name="T21" fmla="*/ 33 h 240"/>
                <a:gd name="T22" fmla="*/ 90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11 w 170"/>
                <a:gd name="T33" fmla="*/ 2 h 240"/>
                <a:gd name="T34" fmla="*/ 130 w 170"/>
                <a:gd name="T35" fmla="*/ 12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8 h 240"/>
                <a:gd name="T44" fmla="*/ 156 w 170"/>
                <a:gd name="T45" fmla="*/ 89 h 240"/>
                <a:gd name="T46" fmla="*/ 144 w 170"/>
                <a:gd name="T47" fmla="*/ 109 h 240"/>
                <a:gd name="T48" fmla="*/ 125 w 170"/>
                <a:gd name="T49" fmla="*/ 123 h 240"/>
                <a:gd name="T50" fmla="*/ 102 w 170"/>
                <a:gd name="T51" fmla="*/ 130 h 240"/>
                <a:gd name="T52" fmla="*/ 170 w 170"/>
                <a:gd name="T53" fmla="*/ 240 h 240"/>
                <a:gd name="T54" fmla="*/ 130 w 170"/>
                <a:gd name="T55" fmla="*/ 240 h 240"/>
                <a:gd name="T56" fmla="*/ 69 w 170"/>
                <a:gd name="T57" fmla="*/ 133 h 240"/>
                <a:gd name="T58" fmla="*/ 32 w 170"/>
                <a:gd name="T59" fmla="*/ 133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90" y="105"/>
                  </a:lnTo>
                  <a:lnTo>
                    <a:pt x="104" y="100"/>
                  </a:lnTo>
                  <a:lnTo>
                    <a:pt x="116" y="96"/>
                  </a:lnTo>
                  <a:lnTo>
                    <a:pt x="123" y="84"/>
                  </a:lnTo>
                  <a:lnTo>
                    <a:pt x="125" y="68"/>
                  </a:lnTo>
                  <a:lnTo>
                    <a:pt x="123" y="51"/>
                  </a:lnTo>
                  <a:lnTo>
                    <a:pt x="116" y="40"/>
                  </a:lnTo>
                  <a:lnTo>
                    <a:pt x="104" y="33"/>
                  </a:lnTo>
                  <a:lnTo>
                    <a:pt x="90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11" y="2"/>
                  </a:lnTo>
                  <a:lnTo>
                    <a:pt x="130" y="12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8"/>
                  </a:lnTo>
                  <a:lnTo>
                    <a:pt x="156" y="89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2" y="130"/>
                  </a:lnTo>
                  <a:lnTo>
                    <a:pt x="170" y="240"/>
                  </a:lnTo>
                  <a:lnTo>
                    <a:pt x="130" y="240"/>
                  </a:lnTo>
                  <a:lnTo>
                    <a:pt x="69" y="133"/>
                  </a:lnTo>
                  <a:lnTo>
                    <a:pt x="32" y="133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39" name="Freeform 34"/>
            <p:cNvSpPr>
              <a:spLocks noEditPoints="1"/>
            </p:cNvSpPr>
            <p:nvPr userDrawn="1"/>
          </p:nvSpPr>
          <p:spPr bwMode="auto">
            <a:xfrm>
              <a:off x="11988800" y="3175"/>
              <a:ext cx="373063" cy="381000"/>
            </a:xfrm>
            <a:custGeom>
              <a:avLst/>
              <a:gdLst>
                <a:gd name="T0" fmla="*/ 117 w 235"/>
                <a:gd name="T1" fmla="*/ 42 h 240"/>
                <a:gd name="T2" fmla="*/ 72 w 235"/>
                <a:gd name="T3" fmla="*/ 151 h 240"/>
                <a:gd name="T4" fmla="*/ 163 w 235"/>
                <a:gd name="T5" fmla="*/ 151 h 240"/>
                <a:gd name="T6" fmla="*/ 119 w 235"/>
                <a:gd name="T7" fmla="*/ 42 h 240"/>
                <a:gd name="T8" fmla="*/ 117 w 235"/>
                <a:gd name="T9" fmla="*/ 42 h 240"/>
                <a:gd name="T10" fmla="*/ 105 w 235"/>
                <a:gd name="T11" fmla="*/ 0 h 240"/>
                <a:gd name="T12" fmla="*/ 135 w 235"/>
                <a:gd name="T13" fmla="*/ 0 h 240"/>
                <a:gd name="T14" fmla="*/ 235 w 235"/>
                <a:gd name="T15" fmla="*/ 240 h 240"/>
                <a:gd name="T16" fmla="*/ 198 w 235"/>
                <a:gd name="T17" fmla="*/ 240 h 240"/>
                <a:gd name="T18" fmla="*/ 175 w 235"/>
                <a:gd name="T19" fmla="*/ 179 h 240"/>
                <a:gd name="T20" fmla="*/ 61 w 235"/>
                <a:gd name="T21" fmla="*/ 179 h 240"/>
                <a:gd name="T22" fmla="*/ 38 w 235"/>
                <a:gd name="T23" fmla="*/ 240 h 240"/>
                <a:gd name="T24" fmla="*/ 0 w 235"/>
                <a:gd name="T25" fmla="*/ 240 h 240"/>
                <a:gd name="T26" fmla="*/ 105 w 235"/>
                <a:gd name="T2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5" h="240">
                  <a:moveTo>
                    <a:pt x="117" y="42"/>
                  </a:moveTo>
                  <a:lnTo>
                    <a:pt x="72" y="151"/>
                  </a:lnTo>
                  <a:lnTo>
                    <a:pt x="163" y="151"/>
                  </a:lnTo>
                  <a:lnTo>
                    <a:pt x="119" y="42"/>
                  </a:lnTo>
                  <a:lnTo>
                    <a:pt x="117" y="42"/>
                  </a:lnTo>
                  <a:close/>
                  <a:moveTo>
                    <a:pt x="105" y="0"/>
                  </a:moveTo>
                  <a:lnTo>
                    <a:pt x="135" y="0"/>
                  </a:lnTo>
                  <a:lnTo>
                    <a:pt x="235" y="240"/>
                  </a:lnTo>
                  <a:lnTo>
                    <a:pt x="198" y="240"/>
                  </a:lnTo>
                  <a:lnTo>
                    <a:pt x="175" y="179"/>
                  </a:lnTo>
                  <a:lnTo>
                    <a:pt x="61" y="179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0" name="Freeform 35"/>
            <p:cNvSpPr>
              <a:spLocks/>
            </p:cNvSpPr>
            <p:nvPr userDrawn="1"/>
          </p:nvSpPr>
          <p:spPr bwMode="auto">
            <a:xfrm>
              <a:off x="12514263" y="-7938"/>
              <a:ext cx="254000" cy="400050"/>
            </a:xfrm>
            <a:custGeom>
              <a:avLst/>
              <a:gdLst>
                <a:gd name="T0" fmla="*/ 88 w 160"/>
                <a:gd name="T1" fmla="*/ 0 h 252"/>
                <a:gd name="T2" fmla="*/ 114 w 160"/>
                <a:gd name="T3" fmla="*/ 2 h 252"/>
                <a:gd name="T4" fmla="*/ 137 w 160"/>
                <a:gd name="T5" fmla="*/ 12 h 252"/>
                <a:gd name="T6" fmla="*/ 158 w 160"/>
                <a:gd name="T7" fmla="*/ 28 h 252"/>
                <a:gd name="T8" fmla="*/ 130 w 160"/>
                <a:gd name="T9" fmla="*/ 54 h 252"/>
                <a:gd name="T10" fmla="*/ 114 w 160"/>
                <a:gd name="T11" fmla="*/ 37 h 252"/>
                <a:gd name="T12" fmla="*/ 88 w 160"/>
                <a:gd name="T13" fmla="*/ 33 h 252"/>
                <a:gd name="T14" fmla="*/ 65 w 160"/>
                <a:gd name="T15" fmla="*/ 35 h 252"/>
                <a:gd name="T16" fmla="*/ 51 w 160"/>
                <a:gd name="T17" fmla="*/ 44 h 252"/>
                <a:gd name="T18" fmla="*/ 44 w 160"/>
                <a:gd name="T19" fmla="*/ 56 h 252"/>
                <a:gd name="T20" fmla="*/ 42 w 160"/>
                <a:gd name="T21" fmla="*/ 68 h 252"/>
                <a:gd name="T22" fmla="*/ 46 w 160"/>
                <a:gd name="T23" fmla="*/ 84 h 252"/>
                <a:gd name="T24" fmla="*/ 56 w 160"/>
                <a:gd name="T25" fmla="*/ 96 h 252"/>
                <a:gd name="T26" fmla="*/ 72 w 160"/>
                <a:gd name="T27" fmla="*/ 105 h 252"/>
                <a:gd name="T28" fmla="*/ 91 w 160"/>
                <a:gd name="T29" fmla="*/ 109 h 252"/>
                <a:gd name="T30" fmla="*/ 112 w 160"/>
                <a:gd name="T31" fmla="*/ 116 h 252"/>
                <a:gd name="T32" fmla="*/ 130 w 160"/>
                <a:gd name="T33" fmla="*/ 126 h 252"/>
                <a:gd name="T34" fmla="*/ 144 w 160"/>
                <a:gd name="T35" fmla="*/ 137 h 252"/>
                <a:gd name="T36" fmla="*/ 156 w 160"/>
                <a:gd name="T37" fmla="*/ 154 h 252"/>
                <a:gd name="T38" fmla="*/ 160 w 160"/>
                <a:gd name="T39" fmla="*/ 179 h 252"/>
                <a:gd name="T40" fmla="*/ 156 w 160"/>
                <a:gd name="T41" fmla="*/ 203 h 252"/>
                <a:gd name="T42" fmla="*/ 144 w 160"/>
                <a:gd name="T43" fmla="*/ 224 h 252"/>
                <a:gd name="T44" fmla="*/ 125 w 160"/>
                <a:gd name="T45" fmla="*/ 240 h 252"/>
                <a:gd name="T46" fmla="*/ 102 w 160"/>
                <a:gd name="T47" fmla="*/ 249 h 252"/>
                <a:gd name="T48" fmla="*/ 77 w 160"/>
                <a:gd name="T49" fmla="*/ 252 h 252"/>
                <a:gd name="T50" fmla="*/ 46 w 160"/>
                <a:gd name="T51" fmla="*/ 249 h 252"/>
                <a:gd name="T52" fmla="*/ 21 w 160"/>
                <a:gd name="T53" fmla="*/ 238 h 252"/>
                <a:gd name="T54" fmla="*/ 0 w 160"/>
                <a:gd name="T55" fmla="*/ 219 h 252"/>
                <a:gd name="T56" fmla="*/ 28 w 160"/>
                <a:gd name="T57" fmla="*/ 196 h 252"/>
                <a:gd name="T58" fmla="*/ 42 w 160"/>
                <a:gd name="T59" fmla="*/ 210 h 252"/>
                <a:gd name="T60" fmla="*/ 58 w 160"/>
                <a:gd name="T61" fmla="*/ 219 h 252"/>
                <a:gd name="T62" fmla="*/ 77 w 160"/>
                <a:gd name="T63" fmla="*/ 221 h 252"/>
                <a:gd name="T64" fmla="*/ 93 w 160"/>
                <a:gd name="T65" fmla="*/ 219 h 252"/>
                <a:gd name="T66" fmla="*/ 109 w 160"/>
                <a:gd name="T67" fmla="*/ 212 h 252"/>
                <a:gd name="T68" fmla="*/ 121 w 160"/>
                <a:gd name="T69" fmla="*/ 200 h 252"/>
                <a:gd name="T70" fmla="*/ 125 w 160"/>
                <a:gd name="T71" fmla="*/ 182 h 252"/>
                <a:gd name="T72" fmla="*/ 121 w 160"/>
                <a:gd name="T73" fmla="*/ 168 h 252"/>
                <a:gd name="T74" fmla="*/ 109 w 160"/>
                <a:gd name="T75" fmla="*/ 156 h 252"/>
                <a:gd name="T76" fmla="*/ 95 w 160"/>
                <a:gd name="T77" fmla="*/ 149 h 252"/>
                <a:gd name="T78" fmla="*/ 77 w 160"/>
                <a:gd name="T79" fmla="*/ 142 h 252"/>
                <a:gd name="T80" fmla="*/ 56 w 160"/>
                <a:gd name="T81" fmla="*/ 135 h 252"/>
                <a:gd name="T82" fmla="*/ 37 w 160"/>
                <a:gd name="T83" fmla="*/ 126 h 252"/>
                <a:gd name="T84" fmla="*/ 23 w 160"/>
                <a:gd name="T85" fmla="*/ 114 h 252"/>
                <a:gd name="T86" fmla="*/ 11 w 160"/>
                <a:gd name="T87" fmla="*/ 96 h 252"/>
                <a:gd name="T88" fmla="*/ 7 w 160"/>
                <a:gd name="T89" fmla="*/ 68 h 252"/>
                <a:gd name="T90" fmla="*/ 11 w 160"/>
                <a:gd name="T91" fmla="*/ 51 h 252"/>
                <a:gd name="T92" fmla="*/ 18 w 160"/>
                <a:gd name="T93" fmla="*/ 33 h 252"/>
                <a:gd name="T94" fmla="*/ 35 w 160"/>
                <a:gd name="T95" fmla="*/ 16 h 252"/>
                <a:gd name="T96" fmla="*/ 58 w 160"/>
                <a:gd name="T97" fmla="*/ 5 h 252"/>
                <a:gd name="T98" fmla="*/ 88 w 160"/>
                <a:gd name="T9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" h="252">
                  <a:moveTo>
                    <a:pt x="88" y="0"/>
                  </a:moveTo>
                  <a:lnTo>
                    <a:pt x="114" y="2"/>
                  </a:lnTo>
                  <a:lnTo>
                    <a:pt x="137" y="12"/>
                  </a:lnTo>
                  <a:lnTo>
                    <a:pt x="158" y="28"/>
                  </a:lnTo>
                  <a:lnTo>
                    <a:pt x="130" y="54"/>
                  </a:lnTo>
                  <a:lnTo>
                    <a:pt x="114" y="37"/>
                  </a:lnTo>
                  <a:lnTo>
                    <a:pt x="88" y="33"/>
                  </a:lnTo>
                  <a:lnTo>
                    <a:pt x="65" y="35"/>
                  </a:lnTo>
                  <a:lnTo>
                    <a:pt x="51" y="44"/>
                  </a:lnTo>
                  <a:lnTo>
                    <a:pt x="44" y="56"/>
                  </a:lnTo>
                  <a:lnTo>
                    <a:pt x="42" y="68"/>
                  </a:lnTo>
                  <a:lnTo>
                    <a:pt x="46" y="84"/>
                  </a:lnTo>
                  <a:lnTo>
                    <a:pt x="56" y="96"/>
                  </a:lnTo>
                  <a:lnTo>
                    <a:pt x="72" y="105"/>
                  </a:lnTo>
                  <a:lnTo>
                    <a:pt x="91" y="109"/>
                  </a:lnTo>
                  <a:lnTo>
                    <a:pt x="112" y="116"/>
                  </a:lnTo>
                  <a:lnTo>
                    <a:pt x="130" y="126"/>
                  </a:lnTo>
                  <a:lnTo>
                    <a:pt x="144" y="137"/>
                  </a:lnTo>
                  <a:lnTo>
                    <a:pt x="156" y="154"/>
                  </a:lnTo>
                  <a:lnTo>
                    <a:pt x="160" y="179"/>
                  </a:lnTo>
                  <a:lnTo>
                    <a:pt x="156" y="203"/>
                  </a:lnTo>
                  <a:lnTo>
                    <a:pt x="144" y="224"/>
                  </a:lnTo>
                  <a:lnTo>
                    <a:pt x="125" y="240"/>
                  </a:lnTo>
                  <a:lnTo>
                    <a:pt x="102" y="249"/>
                  </a:lnTo>
                  <a:lnTo>
                    <a:pt x="77" y="252"/>
                  </a:lnTo>
                  <a:lnTo>
                    <a:pt x="46" y="249"/>
                  </a:lnTo>
                  <a:lnTo>
                    <a:pt x="21" y="238"/>
                  </a:lnTo>
                  <a:lnTo>
                    <a:pt x="0" y="219"/>
                  </a:lnTo>
                  <a:lnTo>
                    <a:pt x="28" y="196"/>
                  </a:lnTo>
                  <a:lnTo>
                    <a:pt x="42" y="210"/>
                  </a:lnTo>
                  <a:lnTo>
                    <a:pt x="58" y="219"/>
                  </a:lnTo>
                  <a:lnTo>
                    <a:pt x="77" y="221"/>
                  </a:lnTo>
                  <a:lnTo>
                    <a:pt x="93" y="219"/>
                  </a:lnTo>
                  <a:lnTo>
                    <a:pt x="109" y="212"/>
                  </a:lnTo>
                  <a:lnTo>
                    <a:pt x="121" y="200"/>
                  </a:lnTo>
                  <a:lnTo>
                    <a:pt x="125" y="182"/>
                  </a:lnTo>
                  <a:lnTo>
                    <a:pt x="121" y="168"/>
                  </a:lnTo>
                  <a:lnTo>
                    <a:pt x="109" y="156"/>
                  </a:lnTo>
                  <a:lnTo>
                    <a:pt x="95" y="149"/>
                  </a:lnTo>
                  <a:lnTo>
                    <a:pt x="77" y="142"/>
                  </a:lnTo>
                  <a:lnTo>
                    <a:pt x="56" y="135"/>
                  </a:lnTo>
                  <a:lnTo>
                    <a:pt x="37" y="126"/>
                  </a:lnTo>
                  <a:lnTo>
                    <a:pt x="23" y="114"/>
                  </a:lnTo>
                  <a:lnTo>
                    <a:pt x="11" y="96"/>
                  </a:lnTo>
                  <a:lnTo>
                    <a:pt x="7" y="68"/>
                  </a:lnTo>
                  <a:lnTo>
                    <a:pt x="11" y="51"/>
                  </a:lnTo>
                  <a:lnTo>
                    <a:pt x="18" y="33"/>
                  </a:lnTo>
                  <a:lnTo>
                    <a:pt x="35" y="16"/>
                  </a:lnTo>
                  <a:lnTo>
                    <a:pt x="58" y="5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1" name="Freeform 36"/>
            <p:cNvSpPr>
              <a:spLocks/>
            </p:cNvSpPr>
            <p:nvPr userDrawn="1"/>
          </p:nvSpPr>
          <p:spPr bwMode="auto">
            <a:xfrm>
              <a:off x="12831763" y="3175"/>
              <a:ext cx="395288" cy="381000"/>
            </a:xfrm>
            <a:custGeom>
              <a:avLst/>
              <a:gdLst>
                <a:gd name="T0" fmla="*/ 0 w 249"/>
                <a:gd name="T1" fmla="*/ 0 h 240"/>
                <a:gd name="T2" fmla="*/ 49 w 249"/>
                <a:gd name="T3" fmla="*/ 0 h 240"/>
                <a:gd name="T4" fmla="*/ 123 w 249"/>
                <a:gd name="T5" fmla="*/ 182 h 240"/>
                <a:gd name="T6" fmla="*/ 126 w 249"/>
                <a:gd name="T7" fmla="*/ 182 h 240"/>
                <a:gd name="T8" fmla="*/ 200 w 249"/>
                <a:gd name="T9" fmla="*/ 0 h 240"/>
                <a:gd name="T10" fmla="*/ 249 w 249"/>
                <a:gd name="T11" fmla="*/ 0 h 240"/>
                <a:gd name="T12" fmla="*/ 249 w 249"/>
                <a:gd name="T13" fmla="*/ 240 h 240"/>
                <a:gd name="T14" fmla="*/ 216 w 249"/>
                <a:gd name="T15" fmla="*/ 240 h 240"/>
                <a:gd name="T16" fmla="*/ 216 w 249"/>
                <a:gd name="T17" fmla="*/ 42 h 240"/>
                <a:gd name="T18" fmla="*/ 216 w 249"/>
                <a:gd name="T19" fmla="*/ 42 h 240"/>
                <a:gd name="T20" fmla="*/ 135 w 249"/>
                <a:gd name="T21" fmla="*/ 240 h 240"/>
                <a:gd name="T22" fmla="*/ 114 w 249"/>
                <a:gd name="T23" fmla="*/ 240 h 240"/>
                <a:gd name="T24" fmla="*/ 33 w 249"/>
                <a:gd name="T25" fmla="*/ 42 h 240"/>
                <a:gd name="T26" fmla="*/ 33 w 249"/>
                <a:gd name="T27" fmla="*/ 42 h 240"/>
                <a:gd name="T28" fmla="*/ 33 w 249"/>
                <a:gd name="T29" fmla="*/ 240 h 240"/>
                <a:gd name="T30" fmla="*/ 0 w 249"/>
                <a:gd name="T31" fmla="*/ 240 h 240"/>
                <a:gd name="T32" fmla="*/ 0 w 249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240">
                  <a:moveTo>
                    <a:pt x="0" y="0"/>
                  </a:moveTo>
                  <a:lnTo>
                    <a:pt x="49" y="0"/>
                  </a:lnTo>
                  <a:lnTo>
                    <a:pt x="123" y="182"/>
                  </a:lnTo>
                  <a:lnTo>
                    <a:pt x="126" y="182"/>
                  </a:lnTo>
                  <a:lnTo>
                    <a:pt x="200" y="0"/>
                  </a:lnTo>
                  <a:lnTo>
                    <a:pt x="249" y="0"/>
                  </a:lnTo>
                  <a:lnTo>
                    <a:pt x="249" y="240"/>
                  </a:lnTo>
                  <a:lnTo>
                    <a:pt x="216" y="240"/>
                  </a:lnTo>
                  <a:lnTo>
                    <a:pt x="216" y="42"/>
                  </a:lnTo>
                  <a:lnTo>
                    <a:pt x="216" y="42"/>
                  </a:lnTo>
                  <a:lnTo>
                    <a:pt x="135" y="240"/>
                  </a:lnTo>
                  <a:lnTo>
                    <a:pt x="114" y="240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13263563" y="3175"/>
              <a:ext cx="377825" cy="381000"/>
            </a:xfrm>
            <a:custGeom>
              <a:avLst/>
              <a:gdLst>
                <a:gd name="T0" fmla="*/ 119 w 238"/>
                <a:gd name="T1" fmla="*/ 42 h 240"/>
                <a:gd name="T2" fmla="*/ 72 w 238"/>
                <a:gd name="T3" fmla="*/ 151 h 240"/>
                <a:gd name="T4" fmla="*/ 163 w 238"/>
                <a:gd name="T5" fmla="*/ 151 h 240"/>
                <a:gd name="T6" fmla="*/ 119 w 238"/>
                <a:gd name="T7" fmla="*/ 42 h 240"/>
                <a:gd name="T8" fmla="*/ 119 w 238"/>
                <a:gd name="T9" fmla="*/ 42 h 240"/>
                <a:gd name="T10" fmla="*/ 105 w 238"/>
                <a:gd name="T11" fmla="*/ 0 h 240"/>
                <a:gd name="T12" fmla="*/ 135 w 238"/>
                <a:gd name="T13" fmla="*/ 0 h 240"/>
                <a:gd name="T14" fmla="*/ 238 w 238"/>
                <a:gd name="T15" fmla="*/ 240 h 240"/>
                <a:gd name="T16" fmla="*/ 200 w 238"/>
                <a:gd name="T17" fmla="*/ 240 h 240"/>
                <a:gd name="T18" fmla="*/ 175 w 238"/>
                <a:gd name="T19" fmla="*/ 179 h 240"/>
                <a:gd name="T20" fmla="*/ 61 w 238"/>
                <a:gd name="T21" fmla="*/ 179 h 240"/>
                <a:gd name="T22" fmla="*/ 37 w 238"/>
                <a:gd name="T23" fmla="*/ 240 h 240"/>
                <a:gd name="T24" fmla="*/ 0 w 238"/>
                <a:gd name="T25" fmla="*/ 240 h 240"/>
                <a:gd name="T26" fmla="*/ 105 w 238"/>
                <a:gd name="T2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" h="240">
                  <a:moveTo>
                    <a:pt x="119" y="42"/>
                  </a:moveTo>
                  <a:lnTo>
                    <a:pt x="72" y="151"/>
                  </a:lnTo>
                  <a:lnTo>
                    <a:pt x="163" y="151"/>
                  </a:lnTo>
                  <a:lnTo>
                    <a:pt x="119" y="42"/>
                  </a:lnTo>
                  <a:lnTo>
                    <a:pt x="119" y="42"/>
                  </a:lnTo>
                  <a:close/>
                  <a:moveTo>
                    <a:pt x="105" y="0"/>
                  </a:moveTo>
                  <a:lnTo>
                    <a:pt x="135" y="0"/>
                  </a:lnTo>
                  <a:lnTo>
                    <a:pt x="238" y="240"/>
                  </a:lnTo>
                  <a:lnTo>
                    <a:pt x="200" y="240"/>
                  </a:lnTo>
                  <a:lnTo>
                    <a:pt x="175" y="179"/>
                  </a:lnTo>
                  <a:lnTo>
                    <a:pt x="61" y="179"/>
                  </a:lnTo>
                  <a:lnTo>
                    <a:pt x="37" y="240"/>
                  </a:lnTo>
                  <a:lnTo>
                    <a:pt x="0" y="24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13681075" y="3175"/>
              <a:ext cx="269875" cy="381000"/>
            </a:xfrm>
            <a:custGeom>
              <a:avLst/>
              <a:gdLst>
                <a:gd name="T0" fmla="*/ 33 w 170"/>
                <a:gd name="T1" fmla="*/ 28 h 240"/>
                <a:gd name="T2" fmla="*/ 33 w 170"/>
                <a:gd name="T3" fmla="*/ 105 h 240"/>
                <a:gd name="T4" fmla="*/ 75 w 170"/>
                <a:gd name="T5" fmla="*/ 105 h 240"/>
                <a:gd name="T6" fmla="*/ 91 w 170"/>
                <a:gd name="T7" fmla="*/ 105 h 240"/>
                <a:gd name="T8" fmla="*/ 105 w 170"/>
                <a:gd name="T9" fmla="*/ 100 h 240"/>
                <a:gd name="T10" fmla="*/ 117 w 170"/>
                <a:gd name="T11" fmla="*/ 96 h 240"/>
                <a:gd name="T12" fmla="*/ 124 w 170"/>
                <a:gd name="T13" fmla="*/ 84 h 240"/>
                <a:gd name="T14" fmla="*/ 126 w 170"/>
                <a:gd name="T15" fmla="*/ 68 h 240"/>
                <a:gd name="T16" fmla="*/ 124 w 170"/>
                <a:gd name="T17" fmla="*/ 51 h 240"/>
                <a:gd name="T18" fmla="*/ 117 w 170"/>
                <a:gd name="T19" fmla="*/ 40 h 240"/>
                <a:gd name="T20" fmla="*/ 105 w 170"/>
                <a:gd name="T21" fmla="*/ 33 h 240"/>
                <a:gd name="T22" fmla="*/ 91 w 170"/>
                <a:gd name="T23" fmla="*/ 30 h 240"/>
                <a:gd name="T24" fmla="*/ 75 w 170"/>
                <a:gd name="T25" fmla="*/ 28 h 240"/>
                <a:gd name="T26" fmla="*/ 33 w 170"/>
                <a:gd name="T27" fmla="*/ 28 h 240"/>
                <a:gd name="T28" fmla="*/ 0 w 170"/>
                <a:gd name="T29" fmla="*/ 0 h 240"/>
                <a:gd name="T30" fmla="*/ 84 w 170"/>
                <a:gd name="T31" fmla="*/ 0 h 240"/>
                <a:gd name="T32" fmla="*/ 112 w 170"/>
                <a:gd name="T33" fmla="*/ 2 h 240"/>
                <a:gd name="T34" fmla="*/ 131 w 170"/>
                <a:gd name="T35" fmla="*/ 12 h 240"/>
                <a:gd name="T36" fmla="*/ 145 w 170"/>
                <a:gd name="T37" fmla="*/ 23 h 240"/>
                <a:gd name="T38" fmla="*/ 154 w 170"/>
                <a:gd name="T39" fmla="*/ 37 h 240"/>
                <a:gd name="T40" fmla="*/ 158 w 170"/>
                <a:gd name="T41" fmla="*/ 51 h 240"/>
                <a:gd name="T42" fmla="*/ 161 w 170"/>
                <a:gd name="T43" fmla="*/ 68 h 240"/>
                <a:gd name="T44" fmla="*/ 156 w 170"/>
                <a:gd name="T45" fmla="*/ 89 h 240"/>
                <a:gd name="T46" fmla="*/ 145 w 170"/>
                <a:gd name="T47" fmla="*/ 109 h 240"/>
                <a:gd name="T48" fmla="*/ 126 w 170"/>
                <a:gd name="T49" fmla="*/ 123 h 240"/>
                <a:gd name="T50" fmla="*/ 103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8 w 170"/>
                <a:gd name="T57" fmla="*/ 133 h 240"/>
                <a:gd name="T58" fmla="*/ 33 w 170"/>
                <a:gd name="T59" fmla="*/ 133 h 240"/>
                <a:gd name="T60" fmla="*/ 33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3" y="28"/>
                  </a:moveTo>
                  <a:lnTo>
                    <a:pt x="33" y="105"/>
                  </a:lnTo>
                  <a:lnTo>
                    <a:pt x="75" y="105"/>
                  </a:lnTo>
                  <a:lnTo>
                    <a:pt x="91" y="105"/>
                  </a:lnTo>
                  <a:lnTo>
                    <a:pt x="105" y="100"/>
                  </a:lnTo>
                  <a:lnTo>
                    <a:pt x="117" y="96"/>
                  </a:lnTo>
                  <a:lnTo>
                    <a:pt x="124" y="84"/>
                  </a:lnTo>
                  <a:lnTo>
                    <a:pt x="126" y="68"/>
                  </a:lnTo>
                  <a:lnTo>
                    <a:pt x="124" y="51"/>
                  </a:lnTo>
                  <a:lnTo>
                    <a:pt x="117" y="40"/>
                  </a:lnTo>
                  <a:lnTo>
                    <a:pt x="105" y="33"/>
                  </a:lnTo>
                  <a:lnTo>
                    <a:pt x="91" y="30"/>
                  </a:lnTo>
                  <a:lnTo>
                    <a:pt x="75" y="28"/>
                  </a:lnTo>
                  <a:lnTo>
                    <a:pt x="33" y="28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12" y="2"/>
                  </a:lnTo>
                  <a:lnTo>
                    <a:pt x="131" y="12"/>
                  </a:lnTo>
                  <a:lnTo>
                    <a:pt x="145" y="23"/>
                  </a:lnTo>
                  <a:lnTo>
                    <a:pt x="154" y="37"/>
                  </a:lnTo>
                  <a:lnTo>
                    <a:pt x="158" y="51"/>
                  </a:lnTo>
                  <a:lnTo>
                    <a:pt x="161" y="68"/>
                  </a:lnTo>
                  <a:lnTo>
                    <a:pt x="156" y="89"/>
                  </a:lnTo>
                  <a:lnTo>
                    <a:pt x="145" y="109"/>
                  </a:lnTo>
                  <a:lnTo>
                    <a:pt x="126" y="123"/>
                  </a:lnTo>
                  <a:lnTo>
                    <a:pt x="103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8" y="133"/>
                  </a:lnTo>
                  <a:lnTo>
                    <a:pt x="33" y="133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13958888" y="3175"/>
              <a:ext cx="295275" cy="381000"/>
            </a:xfrm>
            <a:custGeom>
              <a:avLst/>
              <a:gdLst>
                <a:gd name="T0" fmla="*/ 0 w 186"/>
                <a:gd name="T1" fmla="*/ 0 h 240"/>
                <a:gd name="T2" fmla="*/ 186 w 186"/>
                <a:gd name="T3" fmla="*/ 0 h 240"/>
                <a:gd name="T4" fmla="*/ 186 w 186"/>
                <a:gd name="T5" fmla="*/ 30 h 240"/>
                <a:gd name="T6" fmla="*/ 109 w 186"/>
                <a:gd name="T7" fmla="*/ 30 h 240"/>
                <a:gd name="T8" fmla="*/ 109 w 186"/>
                <a:gd name="T9" fmla="*/ 240 h 240"/>
                <a:gd name="T10" fmla="*/ 77 w 186"/>
                <a:gd name="T11" fmla="*/ 240 h 240"/>
                <a:gd name="T12" fmla="*/ 77 w 186"/>
                <a:gd name="T13" fmla="*/ 30 h 240"/>
                <a:gd name="T14" fmla="*/ 0 w 186"/>
                <a:gd name="T15" fmla="*/ 30 h 240"/>
                <a:gd name="T16" fmla="*/ 0 w 186"/>
                <a:gd name="T1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40">
                  <a:moveTo>
                    <a:pt x="0" y="0"/>
                  </a:moveTo>
                  <a:lnTo>
                    <a:pt x="186" y="0"/>
                  </a:lnTo>
                  <a:lnTo>
                    <a:pt x="186" y="30"/>
                  </a:lnTo>
                  <a:lnTo>
                    <a:pt x="109" y="30"/>
                  </a:lnTo>
                  <a:lnTo>
                    <a:pt x="109" y="240"/>
                  </a:lnTo>
                  <a:lnTo>
                    <a:pt x="77" y="240"/>
                  </a:lnTo>
                  <a:lnTo>
                    <a:pt x="77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14298613" y="3175"/>
              <a:ext cx="254000" cy="381000"/>
            </a:xfrm>
            <a:custGeom>
              <a:avLst/>
              <a:gdLst>
                <a:gd name="T0" fmla="*/ 0 w 160"/>
                <a:gd name="T1" fmla="*/ 0 h 240"/>
                <a:gd name="T2" fmla="*/ 156 w 160"/>
                <a:gd name="T3" fmla="*/ 0 h 240"/>
                <a:gd name="T4" fmla="*/ 156 w 160"/>
                <a:gd name="T5" fmla="*/ 30 h 240"/>
                <a:gd name="T6" fmla="*/ 32 w 160"/>
                <a:gd name="T7" fmla="*/ 30 h 240"/>
                <a:gd name="T8" fmla="*/ 32 w 160"/>
                <a:gd name="T9" fmla="*/ 102 h 240"/>
                <a:gd name="T10" fmla="*/ 146 w 160"/>
                <a:gd name="T11" fmla="*/ 102 h 240"/>
                <a:gd name="T12" fmla="*/ 146 w 160"/>
                <a:gd name="T13" fmla="*/ 133 h 240"/>
                <a:gd name="T14" fmla="*/ 32 w 160"/>
                <a:gd name="T15" fmla="*/ 133 h 240"/>
                <a:gd name="T16" fmla="*/ 32 w 160"/>
                <a:gd name="T17" fmla="*/ 210 h 240"/>
                <a:gd name="T18" fmla="*/ 160 w 160"/>
                <a:gd name="T19" fmla="*/ 210 h 240"/>
                <a:gd name="T20" fmla="*/ 160 w 160"/>
                <a:gd name="T21" fmla="*/ 240 h 240"/>
                <a:gd name="T22" fmla="*/ 0 w 160"/>
                <a:gd name="T23" fmla="*/ 240 h 240"/>
                <a:gd name="T24" fmla="*/ 0 w 160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240">
                  <a:moveTo>
                    <a:pt x="0" y="0"/>
                  </a:moveTo>
                  <a:lnTo>
                    <a:pt x="156" y="0"/>
                  </a:lnTo>
                  <a:lnTo>
                    <a:pt x="156" y="30"/>
                  </a:lnTo>
                  <a:lnTo>
                    <a:pt x="32" y="30"/>
                  </a:lnTo>
                  <a:lnTo>
                    <a:pt x="32" y="102"/>
                  </a:lnTo>
                  <a:lnTo>
                    <a:pt x="146" y="102"/>
                  </a:lnTo>
                  <a:lnTo>
                    <a:pt x="146" y="133"/>
                  </a:lnTo>
                  <a:lnTo>
                    <a:pt x="32" y="133"/>
                  </a:lnTo>
                  <a:lnTo>
                    <a:pt x="32" y="210"/>
                  </a:lnTo>
                  <a:lnTo>
                    <a:pt x="160" y="210"/>
                  </a:lnTo>
                  <a:lnTo>
                    <a:pt x="160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6" name="Freeform 41"/>
            <p:cNvSpPr>
              <a:spLocks noEditPoints="1"/>
            </p:cNvSpPr>
            <p:nvPr userDrawn="1"/>
          </p:nvSpPr>
          <p:spPr bwMode="auto">
            <a:xfrm>
              <a:off x="14619288" y="3175"/>
              <a:ext cx="269875" cy="381000"/>
            </a:xfrm>
            <a:custGeom>
              <a:avLst/>
              <a:gdLst>
                <a:gd name="T0" fmla="*/ 33 w 170"/>
                <a:gd name="T1" fmla="*/ 28 h 240"/>
                <a:gd name="T2" fmla="*/ 33 w 170"/>
                <a:gd name="T3" fmla="*/ 105 h 240"/>
                <a:gd name="T4" fmla="*/ 75 w 170"/>
                <a:gd name="T5" fmla="*/ 105 h 240"/>
                <a:gd name="T6" fmla="*/ 89 w 170"/>
                <a:gd name="T7" fmla="*/ 105 h 240"/>
                <a:gd name="T8" fmla="*/ 103 w 170"/>
                <a:gd name="T9" fmla="*/ 100 h 240"/>
                <a:gd name="T10" fmla="*/ 114 w 170"/>
                <a:gd name="T11" fmla="*/ 96 h 240"/>
                <a:gd name="T12" fmla="*/ 124 w 170"/>
                <a:gd name="T13" fmla="*/ 84 h 240"/>
                <a:gd name="T14" fmla="*/ 126 w 170"/>
                <a:gd name="T15" fmla="*/ 68 h 240"/>
                <a:gd name="T16" fmla="*/ 124 w 170"/>
                <a:gd name="T17" fmla="*/ 51 h 240"/>
                <a:gd name="T18" fmla="*/ 114 w 170"/>
                <a:gd name="T19" fmla="*/ 40 h 240"/>
                <a:gd name="T20" fmla="*/ 103 w 170"/>
                <a:gd name="T21" fmla="*/ 33 h 240"/>
                <a:gd name="T22" fmla="*/ 89 w 170"/>
                <a:gd name="T23" fmla="*/ 30 h 240"/>
                <a:gd name="T24" fmla="*/ 75 w 170"/>
                <a:gd name="T25" fmla="*/ 28 h 240"/>
                <a:gd name="T26" fmla="*/ 33 w 170"/>
                <a:gd name="T27" fmla="*/ 28 h 240"/>
                <a:gd name="T28" fmla="*/ 0 w 170"/>
                <a:gd name="T29" fmla="*/ 0 h 240"/>
                <a:gd name="T30" fmla="*/ 84 w 170"/>
                <a:gd name="T31" fmla="*/ 0 h 240"/>
                <a:gd name="T32" fmla="*/ 110 w 170"/>
                <a:gd name="T33" fmla="*/ 2 h 240"/>
                <a:gd name="T34" fmla="*/ 131 w 170"/>
                <a:gd name="T35" fmla="*/ 12 h 240"/>
                <a:gd name="T36" fmla="*/ 145 w 170"/>
                <a:gd name="T37" fmla="*/ 23 h 240"/>
                <a:gd name="T38" fmla="*/ 154 w 170"/>
                <a:gd name="T39" fmla="*/ 37 h 240"/>
                <a:gd name="T40" fmla="*/ 159 w 170"/>
                <a:gd name="T41" fmla="*/ 51 h 240"/>
                <a:gd name="T42" fmla="*/ 161 w 170"/>
                <a:gd name="T43" fmla="*/ 68 h 240"/>
                <a:gd name="T44" fmla="*/ 156 w 170"/>
                <a:gd name="T45" fmla="*/ 89 h 240"/>
                <a:gd name="T46" fmla="*/ 145 w 170"/>
                <a:gd name="T47" fmla="*/ 109 h 240"/>
                <a:gd name="T48" fmla="*/ 126 w 170"/>
                <a:gd name="T49" fmla="*/ 123 h 240"/>
                <a:gd name="T50" fmla="*/ 100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8 w 170"/>
                <a:gd name="T57" fmla="*/ 133 h 240"/>
                <a:gd name="T58" fmla="*/ 33 w 170"/>
                <a:gd name="T59" fmla="*/ 133 h 240"/>
                <a:gd name="T60" fmla="*/ 33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3" y="28"/>
                  </a:moveTo>
                  <a:lnTo>
                    <a:pt x="33" y="105"/>
                  </a:lnTo>
                  <a:lnTo>
                    <a:pt x="75" y="105"/>
                  </a:lnTo>
                  <a:lnTo>
                    <a:pt x="89" y="105"/>
                  </a:lnTo>
                  <a:lnTo>
                    <a:pt x="103" y="100"/>
                  </a:lnTo>
                  <a:lnTo>
                    <a:pt x="114" y="96"/>
                  </a:lnTo>
                  <a:lnTo>
                    <a:pt x="124" y="84"/>
                  </a:lnTo>
                  <a:lnTo>
                    <a:pt x="126" y="68"/>
                  </a:lnTo>
                  <a:lnTo>
                    <a:pt x="124" y="51"/>
                  </a:lnTo>
                  <a:lnTo>
                    <a:pt x="114" y="40"/>
                  </a:lnTo>
                  <a:lnTo>
                    <a:pt x="103" y="33"/>
                  </a:lnTo>
                  <a:lnTo>
                    <a:pt x="89" y="30"/>
                  </a:lnTo>
                  <a:lnTo>
                    <a:pt x="75" y="28"/>
                  </a:lnTo>
                  <a:lnTo>
                    <a:pt x="33" y="28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10" y="2"/>
                  </a:lnTo>
                  <a:lnTo>
                    <a:pt x="131" y="12"/>
                  </a:lnTo>
                  <a:lnTo>
                    <a:pt x="145" y="23"/>
                  </a:lnTo>
                  <a:lnTo>
                    <a:pt x="154" y="37"/>
                  </a:lnTo>
                  <a:lnTo>
                    <a:pt x="159" y="51"/>
                  </a:lnTo>
                  <a:lnTo>
                    <a:pt x="161" y="68"/>
                  </a:lnTo>
                  <a:lnTo>
                    <a:pt x="156" y="89"/>
                  </a:lnTo>
                  <a:lnTo>
                    <a:pt x="145" y="109"/>
                  </a:lnTo>
                  <a:lnTo>
                    <a:pt x="126" y="123"/>
                  </a:lnTo>
                  <a:lnTo>
                    <a:pt x="100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8" y="133"/>
                  </a:lnTo>
                  <a:lnTo>
                    <a:pt x="33" y="133"/>
                  </a:lnTo>
                  <a:lnTo>
                    <a:pt x="33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15030450" y="3175"/>
              <a:ext cx="512763" cy="381000"/>
            </a:xfrm>
            <a:custGeom>
              <a:avLst/>
              <a:gdLst>
                <a:gd name="T0" fmla="*/ 0 w 323"/>
                <a:gd name="T1" fmla="*/ 0 h 240"/>
                <a:gd name="T2" fmla="*/ 35 w 323"/>
                <a:gd name="T3" fmla="*/ 0 h 240"/>
                <a:gd name="T4" fmla="*/ 86 w 323"/>
                <a:gd name="T5" fmla="*/ 191 h 240"/>
                <a:gd name="T6" fmla="*/ 86 w 323"/>
                <a:gd name="T7" fmla="*/ 191 h 240"/>
                <a:gd name="T8" fmla="*/ 144 w 323"/>
                <a:gd name="T9" fmla="*/ 0 h 240"/>
                <a:gd name="T10" fmla="*/ 181 w 323"/>
                <a:gd name="T11" fmla="*/ 0 h 240"/>
                <a:gd name="T12" fmla="*/ 237 w 323"/>
                <a:gd name="T13" fmla="*/ 191 h 240"/>
                <a:gd name="T14" fmla="*/ 237 w 323"/>
                <a:gd name="T15" fmla="*/ 191 h 240"/>
                <a:gd name="T16" fmla="*/ 291 w 323"/>
                <a:gd name="T17" fmla="*/ 0 h 240"/>
                <a:gd name="T18" fmla="*/ 323 w 323"/>
                <a:gd name="T19" fmla="*/ 0 h 240"/>
                <a:gd name="T20" fmla="*/ 253 w 323"/>
                <a:gd name="T21" fmla="*/ 240 h 240"/>
                <a:gd name="T22" fmla="*/ 221 w 323"/>
                <a:gd name="T23" fmla="*/ 240 h 240"/>
                <a:gd name="T24" fmla="*/ 163 w 323"/>
                <a:gd name="T25" fmla="*/ 44 h 240"/>
                <a:gd name="T26" fmla="*/ 160 w 323"/>
                <a:gd name="T27" fmla="*/ 44 h 240"/>
                <a:gd name="T28" fmla="*/ 104 w 323"/>
                <a:gd name="T29" fmla="*/ 240 h 240"/>
                <a:gd name="T30" fmla="*/ 69 w 323"/>
                <a:gd name="T31" fmla="*/ 240 h 240"/>
                <a:gd name="T32" fmla="*/ 0 w 323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3" h="240">
                  <a:moveTo>
                    <a:pt x="0" y="0"/>
                  </a:moveTo>
                  <a:lnTo>
                    <a:pt x="35" y="0"/>
                  </a:lnTo>
                  <a:lnTo>
                    <a:pt x="86" y="191"/>
                  </a:lnTo>
                  <a:lnTo>
                    <a:pt x="86" y="191"/>
                  </a:lnTo>
                  <a:lnTo>
                    <a:pt x="144" y="0"/>
                  </a:lnTo>
                  <a:lnTo>
                    <a:pt x="181" y="0"/>
                  </a:lnTo>
                  <a:lnTo>
                    <a:pt x="237" y="191"/>
                  </a:lnTo>
                  <a:lnTo>
                    <a:pt x="237" y="191"/>
                  </a:lnTo>
                  <a:lnTo>
                    <a:pt x="291" y="0"/>
                  </a:lnTo>
                  <a:lnTo>
                    <a:pt x="323" y="0"/>
                  </a:lnTo>
                  <a:lnTo>
                    <a:pt x="253" y="240"/>
                  </a:lnTo>
                  <a:lnTo>
                    <a:pt x="221" y="240"/>
                  </a:lnTo>
                  <a:lnTo>
                    <a:pt x="163" y="44"/>
                  </a:lnTo>
                  <a:lnTo>
                    <a:pt x="160" y="44"/>
                  </a:lnTo>
                  <a:lnTo>
                    <a:pt x="104" y="240"/>
                  </a:lnTo>
                  <a:lnTo>
                    <a:pt x="69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" name="Freeform 43"/>
            <p:cNvSpPr>
              <a:spLocks noEditPoints="1"/>
            </p:cNvSpPr>
            <p:nvPr userDrawn="1"/>
          </p:nvSpPr>
          <p:spPr bwMode="auto">
            <a:xfrm>
              <a:off x="15562263" y="-7938"/>
              <a:ext cx="395288" cy="400050"/>
            </a:xfrm>
            <a:custGeom>
              <a:avLst/>
              <a:gdLst>
                <a:gd name="T0" fmla="*/ 123 w 249"/>
                <a:gd name="T1" fmla="*/ 33 h 252"/>
                <a:gd name="T2" fmla="*/ 93 w 249"/>
                <a:gd name="T3" fmla="*/ 37 h 252"/>
                <a:gd name="T4" fmla="*/ 70 w 249"/>
                <a:gd name="T5" fmla="*/ 49 h 252"/>
                <a:gd name="T6" fmla="*/ 51 w 249"/>
                <a:gd name="T7" fmla="*/ 70 h 252"/>
                <a:gd name="T8" fmla="*/ 37 w 249"/>
                <a:gd name="T9" fmla="*/ 98 h 252"/>
                <a:gd name="T10" fmla="*/ 35 w 249"/>
                <a:gd name="T11" fmla="*/ 126 h 252"/>
                <a:gd name="T12" fmla="*/ 37 w 249"/>
                <a:gd name="T13" fmla="*/ 156 h 252"/>
                <a:gd name="T14" fmla="*/ 51 w 249"/>
                <a:gd name="T15" fmla="*/ 182 h 252"/>
                <a:gd name="T16" fmla="*/ 70 w 249"/>
                <a:gd name="T17" fmla="*/ 203 h 252"/>
                <a:gd name="T18" fmla="*/ 93 w 249"/>
                <a:gd name="T19" fmla="*/ 217 h 252"/>
                <a:gd name="T20" fmla="*/ 123 w 249"/>
                <a:gd name="T21" fmla="*/ 221 h 252"/>
                <a:gd name="T22" fmla="*/ 153 w 249"/>
                <a:gd name="T23" fmla="*/ 217 h 252"/>
                <a:gd name="T24" fmla="*/ 179 w 249"/>
                <a:gd name="T25" fmla="*/ 203 h 252"/>
                <a:gd name="T26" fmla="*/ 198 w 249"/>
                <a:gd name="T27" fmla="*/ 182 h 252"/>
                <a:gd name="T28" fmla="*/ 209 w 249"/>
                <a:gd name="T29" fmla="*/ 156 h 252"/>
                <a:gd name="T30" fmla="*/ 214 w 249"/>
                <a:gd name="T31" fmla="*/ 126 h 252"/>
                <a:gd name="T32" fmla="*/ 209 w 249"/>
                <a:gd name="T33" fmla="*/ 98 h 252"/>
                <a:gd name="T34" fmla="*/ 198 w 249"/>
                <a:gd name="T35" fmla="*/ 70 h 252"/>
                <a:gd name="T36" fmla="*/ 179 w 249"/>
                <a:gd name="T37" fmla="*/ 49 h 252"/>
                <a:gd name="T38" fmla="*/ 153 w 249"/>
                <a:gd name="T39" fmla="*/ 37 h 252"/>
                <a:gd name="T40" fmla="*/ 123 w 249"/>
                <a:gd name="T41" fmla="*/ 33 h 252"/>
                <a:gd name="T42" fmla="*/ 123 w 249"/>
                <a:gd name="T43" fmla="*/ 0 h 252"/>
                <a:gd name="T44" fmla="*/ 165 w 249"/>
                <a:gd name="T45" fmla="*/ 7 h 252"/>
                <a:gd name="T46" fmla="*/ 200 w 249"/>
                <a:gd name="T47" fmla="*/ 26 h 252"/>
                <a:gd name="T48" fmla="*/ 226 w 249"/>
                <a:gd name="T49" fmla="*/ 51 h 252"/>
                <a:gd name="T50" fmla="*/ 242 w 249"/>
                <a:gd name="T51" fmla="*/ 86 h 252"/>
                <a:gd name="T52" fmla="*/ 249 w 249"/>
                <a:gd name="T53" fmla="*/ 126 h 252"/>
                <a:gd name="T54" fmla="*/ 242 w 249"/>
                <a:gd name="T55" fmla="*/ 168 h 252"/>
                <a:gd name="T56" fmla="*/ 226 w 249"/>
                <a:gd name="T57" fmla="*/ 203 h 252"/>
                <a:gd name="T58" fmla="*/ 200 w 249"/>
                <a:gd name="T59" fmla="*/ 228 h 252"/>
                <a:gd name="T60" fmla="*/ 165 w 249"/>
                <a:gd name="T61" fmla="*/ 247 h 252"/>
                <a:gd name="T62" fmla="*/ 123 w 249"/>
                <a:gd name="T63" fmla="*/ 252 h 252"/>
                <a:gd name="T64" fmla="*/ 84 w 249"/>
                <a:gd name="T65" fmla="*/ 247 h 252"/>
                <a:gd name="T66" fmla="*/ 49 w 249"/>
                <a:gd name="T67" fmla="*/ 228 h 252"/>
                <a:gd name="T68" fmla="*/ 23 w 249"/>
                <a:gd name="T69" fmla="*/ 203 h 252"/>
                <a:gd name="T70" fmla="*/ 4 w 249"/>
                <a:gd name="T71" fmla="*/ 168 h 252"/>
                <a:gd name="T72" fmla="*/ 0 w 249"/>
                <a:gd name="T73" fmla="*/ 126 h 252"/>
                <a:gd name="T74" fmla="*/ 4 w 249"/>
                <a:gd name="T75" fmla="*/ 86 h 252"/>
                <a:gd name="T76" fmla="*/ 23 w 249"/>
                <a:gd name="T77" fmla="*/ 51 h 252"/>
                <a:gd name="T78" fmla="*/ 49 w 249"/>
                <a:gd name="T79" fmla="*/ 26 h 252"/>
                <a:gd name="T80" fmla="*/ 84 w 249"/>
                <a:gd name="T81" fmla="*/ 7 h 252"/>
                <a:gd name="T82" fmla="*/ 123 w 249"/>
                <a:gd name="T83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52">
                  <a:moveTo>
                    <a:pt x="123" y="33"/>
                  </a:moveTo>
                  <a:lnTo>
                    <a:pt x="93" y="37"/>
                  </a:lnTo>
                  <a:lnTo>
                    <a:pt x="70" y="49"/>
                  </a:lnTo>
                  <a:lnTo>
                    <a:pt x="51" y="70"/>
                  </a:lnTo>
                  <a:lnTo>
                    <a:pt x="37" y="98"/>
                  </a:lnTo>
                  <a:lnTo>
                    <a:pt x="35" y="126"/>
                  </a:lnTo>
                  <a:lnTo>
                    <a:pt x="37" y="156"/>
                  </a:lnTo>
                  <a:lnTo>
                    <a:pt x="51" y="182"/>
                  </a:lnTo>
                  <a:lnTo>
                    <a:pt x="70" y="203"/>
                  </a:lnTo>
                  <a:lnTo>
                    <a:pt x="93" y="217"/>
                  </a:lnTo>
                  <a:lnTo>
                    <a:pt x="123" y="221"/>
                  </a:lnTo>
                  <a:lnTo>
                    <a:pt x="153" y="217"/>
                  </a:lnTo>
                  <a:lnTo>
                    <a:pt x="179" y="203"/>
                  </a:lnTo>
                  <a:lnTo>
                    <a:pt x="198" y="182"/>
                  </a:lnTo>
                  <a:lnTo>
                    <a:pt x="209" y="156"/>
                  </a:lnTo>
                  <a:lnTo>
                    <a:pt x="214" y="126"/>
                  </a:lnTo>
                  <a:lnTo>
                    <a:pt x="209" y="98"/>
                  </a:lnTo>
                  <a:lnTo>
                    <a:pt x="198" y="70"/>
                  </a:lnTo>
                  <a:lnTo>
                    <a:pt x="179" y="49"/>
                  </a:lnTo>
                  <a:lnTo>
                    <a:pt x="153" y="37"/>
                  </a:lnTo>
                  <a:lnTo>
                    <a:pt x="123" y="33"/>
                  </a:lnTo>
                  <a:close/>
                  <a:moveTo>
                    <a:pt x="123" y="0"/>
                  </a:moveTo>
                  <a:lnTo>
                    <a:pt x="165" y="7"/>
                  </a:lnTo>
                  <a:lnTo>
                    <a:pt x="200" y="26"/>
                  </a:lnTo>
                  <a:lnTo>
                    <a:pt x="226" y="51"/>
                  </a:lnTo>
                  <a:lnTo>
                    <a:pt x="242" y="86"/>
                  </a:lnTo>
                  <a:lnTo>
                    <a:pt x="249" y="126"/>
                  </a:lnTo>
                  <a:lnTo>
                    <a:pt x="242" y="168"/>
                  </a:lnTo>
                  <a:lnTo>
                    <a:pt x="226" y="203"/>
                  </a:lnTo>
                  <a:lnTo>
                    <a:pt x="200" y="228"/>
                  </a:lnTo>
                  <a:lnTo>
                    <a:pt x="165" y="247"/>
                  </a:lnTo>
                  <a:lnTo>
                    <a:pt x="123" y="252"/>
                  </a:lnTo>
                  <a:lnTo>
                    <a:pt x="84" y="247"/>
                  </a:lnTo>
                  <a:lnTo>
                    <a:pt x="49" y="228"/>
                  </a:lnTo>
                  <a:lnTo>
                    <a:pt x="23" y="203"/>
                  </a:lnTo>
                  <a:lnTo>
                    <a:pt x="4" y="168"/>
                  </a:lnTo>
                  <a:lnTo>
                    <a:pt x="0" y="126"/>
                  </a:lnTo>
                  <a:lnTo>
                    <a:pt x="4" y="86"/>
                  </a:lnTo>
                  <a:lnTo>
                    <a:pt x="23" y="51"/>
                  </a:lnTo>
                  <a:lnTo>
                    <a:pt x="49" y="26"/>
                  </a:lnTo>
                  <a:lnTo>
                    <a:pt x="84" y="7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" name="Freeform 44"/>
            <p:cNvSpPr>
              <a:spLocks noEditPoints="1"/>
            </p:cNvSpPr>
            <p:nvPr userDrawn="1"/>
          </p:nvSpPr>
          <p:spPr bwMode="auto">
            <a:xfrm>
              <a:off x="16024225" y="3175"/>
              <a:ext cx="269875" cy="381000"/>
            </a:xfrm>
            <a:custGeom>
              <a:avLst/>
              <a:gdLst>
                <a:gd name="T0" fmla="*/ 32 w 170"/>
                <a:gd name="T1" fmla="*/ 28 h 240"/>
                <a:gd name="T2" fmla="*/ 32 w 170"/>
                <a:gd name="T3" fmla="*/ 105 h 240"/>
                <a:gd name="T4" fmla="*/ 74 w 170"/>
                <a:gd name="T5" fmla="*/ 105 h 240"/>
                <a:gd name="T6" fmla="*/ 88 w 170"/>
                <a:gd name="T7" fmla="*/ 105 h 240"/>
                <a:gd name="T8" fmla="*/ 102 w 170"/>
                <a:gd name="T9" fmla="*/ 100 h 240"/>
                <a:gd name="T10" fmla="*/ 114 w 170"/>
                <a:gd name="T11" fmla="*/ 96 h 240"/>
                <a:gd name="T12" fmla="*/ 123 w 170"/>
                <a:gd name="T13" fmla="*/ 84 h 240"/>
                <a:gd name="T14" fmla="*/ 125 w 170"/>
                <a:gd name="T15" fmla="*/ 68 h 240"/>
                <a:gd name="T16" fmla="*/ 123 w 170"/>
                <a:gd name="T17" fmla="*/ 51 h 240"/>
                <a:gd name="T18" fmla="*/ 114 w 170"/>
                <a:gd name="T19" fmla="*/ 40 h 240"/>
                <a:gd name="T20" fmla="*/ 102 w 170"/>
                <a:gd name="T21" fmla="*/ 33 h 240"/>
                <a:gd name="T22" fmla="*/ 88 w 170"/>
                <a:gd name="T23" fmla="*/ 30 h 240"/>
                <a:gd name="T24" fmla="*/ 74 w 170"/>
                <a:gd name="T25" fmla="*/ 28 h 240"/>
                <a:gd name="T26" fmla="*/ 32 w 170"/>
                <a:gd name="T27" fmla="*/ 28 h 240"/>
                <a:gd name="T28" fmla="*/ 0 w 170"/>
                <a:gd name="T29" fmla="*/ 0 h 240"/>
                <a:gd name="T30" fmla="*/ 83 w 170"/>
                <a:gd name="T31" fmla="*/ 0 h 240"/>
                <a:gd name="T32" fmla="*/ 109 w 170"/>
                <a:gd name="T33" fmla="*/ 2 h 240"/>
                <a:gd name="T34" fmla="*/ 130 w 170"/>
                <a:gd name="T35" fmla="*/ 12 h 240"/>
                <a:gd name="T36" fmla="*/ 144 w 170"/>
                <a:gd name="T37" fmla="*/ 23 h 240"/>
                <a:gd name="T38" fmla="*/ 153 w 170"/>
                <a:gd name="T39" fmla="*/ 37 h 240"/>
                <a:gd name="T40" fmla="*/ 158 w 170"/>
                <a:gd name="T41" fmla="*/ 51 h 240"/>
                <a:gd name="T42" fmla="*/ 160 w 170"/>
                <a:gd name="T43" fmla="*/ 68 h 240"/>
                <a:gd name="T44" fmla="*/ 156 w 170"/>
                <a:gd name="T45" fmla="*/ 89 h 240"/>
                <a:gd name="T46" fmla="*/ 144 w 170"/>
                <a:gd name="T47" fmla="*/ 109 h 240"/>
                <a:gd name="T48" fmla="*/ 125 w 170"/>
                <a:gd name="T49" fmla="*/ 123 h 240"/>
                <a:gd name="T50" fmla="*/ 100 w 170"/>
                <a:gd name="T51" fmla="*/ 130 h 240"/>
                <a:gd name="T52" fmla="*/ 170 w 170"/>
                <a:gd name="T53" fmla="*/ 240 h 240"/>
                <a:gd name="T54" fmla="*/ 128 w 170"/>
                <a:gd name="T55" fmla="*/ 240 h 240"/>
                <a:gd name="T56" fmla="*/ 67 w 170"/>
                <a:gd name="T57" fmla="*/ 133 h 240"/>
                <a:gd name="T58" fmla="*/ 32 w 170"/>
                <a:gd name="T59" fmla="*/ 133 h 240"/>
                <a:gd name="T60" fmla="*/ 32 w 170"/>
                <a:gd name="T61" fmla="*/ 240 h 240"/>
                <a:gd name="T62" fmla="*/ 0 w 170"/>
                <a:gd name="T63" fmla="*/ 240 h 240"/>
                <a:gd name="T64" fmla="*/ 0 w 170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40">
                  <a:moveTo>
                    <a:pt x="32" y="28"/>
                  </a:moveTo>
                  <a:lnTo>
                    <a:pt x="32" y="105"/>
                  </a:lnTo>
                  <a:lnTo>
                    <a:pt x="74" y="105"/>
                  </a:lnTo>
                  <a:lnTo>
                    <a:pt x="88" y="105"/>
                  </a:lnTo>
                  <a:lnTo>
                    <a:pt x="102" y="100"/>
                  </a:lnTo>
                  <a:lnTo>
                    <a:pt x="114" y="96"/>
                  </a:lnTo>
                  <a:lnTo>
                    <a:pt x="123" y="84"/>
                  </a:lnTo>
                  <a:lnTo>
                    <a:pt x="125" y="68"/>
                  </a:lnTo>
                  <a:lnTo>
                    <a:pt x="123" y="51"/>
                  </a:lnTo>
                  <a:lnTo>
                    <a:pt x="114" y="40"/>
                  </a:lnTo>
                  <a:lnTo>
                    <a:pt x="102" y="33"/>
                  </a:lnTo>
                  <a:lnTo>
                    <a:pt x="88" y="30"/>
                  </a:lnTo>
                  <a:lnTo>
                    <a:pt x="74" y="28"/>
                  </a:lnTo>
                  <a:lnTo>
                    <a:pt x="32" y="28"/>
                  </a:lnTo>
                  <a:close/>
                  <a:moveTo>
                    <a:pt x="0" y="0"/>
                  </a:moveTo>
                  <a:lnTo>
                    <a:pt x="83" y="0"/>
                  </a:lnTo>
                  <a:lnTo>
                    <a:pt x="109" y="2"/>
                  </a:lnTo>
                  <a:lnTo>
                    <a:pt x="130" y="12"/>
                  </a:lnTo>
                  <a:lnTo>
                    <a:pt x="144" y="23"/>
                  </a:lnTo>
                  <a:lnTo>
                    <a:pt x="153" y="37"/>
                  </a:lnTo>
                  <a:lnTo>
                    <a:pt x="158" y="51"/>
                  </a:lnTo>
                  <a:lnTo>
                    <a:pt x="160" y="68"/>
                  </a:lnTo>
                  <a:lnTo>
                    <a:pt x="156" y="89"/>
                  </a:lnTo>
                  <a:lnTo>
                    <a:pt x="144" y="109"/>
                  </a:lnTo>
                  <a:lnTo>
                    <a:pt x="125" y="123"/>
                  </a:lnTo>
                  <a:lnTo>
                    <a:pt x="100" y="130"/>
                  </a:lnTo>
                  <a:lnTo>
                    <a:pt x="170" y="240"/>
                  </a:lnTo>
                  <a:lnTo>
                    <a:pt x="128" y="240"/>
                  </a:lnTo>
                  <a:lnTo>
                    <a:pt x="67" y="133"/>
                  </a:lnTo>
                  <a:lnTo>
                    <a:pt x="32" y="133"/>
                  </a:lnTo>
                  <a:lnTo>
                    <a:pt x="3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auto">
            <a:xfrm>
              <a:off x="16341725" y="3175"/>
              <a:ext cx="225425" cy="381000"/>
            </a:xfrm>
            <a:custGeom>
              <a:avLst/>
              <a:gdLst>
                <a:gd name="T0" fmla="*/ 0 w 142"/>
                <a:gd name="T1" fmla="*/ 0 h 240"/>
                <a:gd name="T2" fmla="*/ 32 w 142"/>
                <a:gd name="T3" fmla="*/ 0 h 240"/>
                <a:gd name="T4" fmla="*/ 32 w 142"/>
                <a:gd name="T5" fmla="*/ 210 h 240"/>
                <a:gd name="T6" fmla="*/ 142 w 142"/>
                <a:gd name="T7" fmla="*/ 210 h 240"/>
                <a:gd name="T8" fmla="*/ 142 w 142"/>
                <a:gd name="T9" fmla="*/ 240 h 240"/>
                <a:gd name="T10" fmla="*/ 0 w 142"/>
                <a:gd name="T11" fmla="*/ 240 h 240"/>
                <a:gd name="T12" fmla="*/ 0 w 142"/>
                <a:gd name="T1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240">
                  <a:moveTo>
                    <a:pt x="0" y="0"/>
                  </a:moveTo>
                  <a:lnTo>
                    <a:pt x="32" y="0"/>
                  </a:lnTo>
                  <a:lnTo>
                    <a:pt x="32" y="210"/>
                  </a:lnTo>
                  <a:lnTo>
                    <a:pt x="142" y="210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" name="Freeform 46"/>
            <p:cNvSpPr>
              <a:spLocks noEditPoints="1"/>
            </p:cNvSpPr>
            <p:nvPr userDrawn="1"/>
          </p:nvSpPr>
          <p:spPr bwMode="auto">
            <a:xfrm>
              <a:off x="16603663" y="3175"/>
              <a:ext cx="328613" cy="381000"/>
            </a:xfrm>
            <a:custGeom>
              <a:avLst/>
              <a:gdLst>
                <a:gd name="T0" fmla="*/ 33 w 207"/>
                <a:gd name="T1" fmla="*/ 30 h 240"/>
                <a:gd name="T2" fmla="*/ 33 w 207"/>
                <a:gd name="T3" fmla="*/ 210 h 240"/>
                <a:gd name="T4" fmla="*/ 72 w 207"/>
                <a:gd name="T5" fmla="*/ 210 h 240"/>
                <a:gd name="T6" fmla="*/ 105 w 207"/>
                <a:gd name="T7" fmla="*/ 205 h 240"/>
                <a:gd name="T8" fmla="*/ 133 w 207"/>
                <a:gd name="T9" fmla="*/ 193 h 240"/>
                <a:gd name="T10" fmla="*/ 154 w 207"/>
                <a:gd name="T11" fmla="*/ 177 h 240"/>
                <a:gd name="T12" fmla="*/ 168 w 207"/>
                <a:gd name="T13" fmla="*/ 151 h 240"/>
                <a:gd name="T14" fmla="*/ 175 w 207"/>
                <a:gd name="T15" fmla="*/ 119 h 240"/>
                <a:gd name="T16" fmla="*/ 172 w 207"/>
                <a:gd name="T17" fmla="*/ 105 h 240"/>
                <a:gd name="T18" fmla="*/ 170 w 207"/>
                <a:gd name="T19" fmla="*/ 89 h 240"/>
                <a:gd name="T20" fmla="*/ 161 w 207"/>
                <a:gd name="T21" fmla="*/ 72 h 240"/>
                <a:gd name="T22" fmla="*/ 149 w 207"/>
                <a:gd name="T23" fmla="*/ 56 h 240"/>
                <a:gd name="T24" fmla="*/ 133 w 207"/>
                <a:gd name="T25" fmla="*/ 42 h 240"/>
                <a:gd name="T26" fmla="*/ 109 w 207"/>
                <a:gd name="T27" fmla="*/ 35 h 240"/>
                <a:gd name="T28" fmla="*/ 82 w 207"/>
                <a:gd name="T29" fmla="*/ 30 h 240"/>
                <a:gd name="T30" fmla="*/ 33 w 207"/>
                <a:gd name="T31" fmla="*/ 30 h 240"/>
                <a:gd name="T32" fmla="*/ 0 w 207"/>
                <a:gd name="T33" fmla="*/ 0 h 240"/>
                <a:gd name="T34" fmla="*/ 84 w 207"/>
                <a:gd name="T35" fmla="*/ 0 h 240"/>
                <a:gd name="T36" fmla="*/ 121 w 207"/>
                <a:gd name="T37" fmla="*/ 5 h 240"/>
                <a:gd name="T38" fmla="*/ 151 w 207"/>
                <a:gd name="T39" fmla="*/ 16 h 240"/>
                <a:gd name="T40" fmla="*/ 175 w 207"/>
                <a:gd name="T41" fmla="*/ 33 h 240"/>
                <a:gd name="T42" fmla="*/ 191 w 207"/>
                <a:gd name="T43" fmla="*/ 54 h 240"/>
                <a:gd name="T44" fmla="*/ 200 w 207"/>
                <a:gd name="T45" fmla="*/ 77 h 240"/>
                <a:gd name="T46" fmla="*/ 207 w 207"/>
                <a:gd name="T47" fmla="*/ 100 h 240"/>
                <a:gd name="T48" fmla="*/ 207 w 207"/>
                <a:gd name="T49" fmla="*/ 119 h 240"/>
                <a:gd name="T50" fmla="*/ 205 w 207"/>
                <a:gd name="T51" fmla="*/ 149 h 240"/>
                <a:gd name="T52" fmla="*/ 193 w 207"/>
                <a:gd name="T53" fmla="*/ 177 h 240"/>
                <a:gd name="T54" fmla="*/ 175 w 207"/>
                <a:gd name="T55" fmla="*/ 203 h 240"/>
                <a:gd name="T56" fmla="*/ 149 w 207"/>
                <a:gd name="T57" fmla="*/ 221 h 240"/>
                <a:gd name="T58" fmla="*/ 116 w 207"/>
                <a:gd name="T59" fmla="*/ 235 h 240"/>
                <a:gd name="T60" fmla="*/ 77 w 207"/>
                <a:gd name="T61" fmla="*/ 240 h 240"/>
                <a:gd name="T62" fmla="*/ 0 w 207"/>
                <a:gd name="T63" fmla="*/ 240 h 240"/>
                <a:gd name="T64" fmla="*/ 0 w 207"/>
                <a:gd name="T6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240">
                  <a:moveTo>
                    <a:pt x="33" y="30"/>
                  </a:moveTo>
                  <a:lnTo>
                    <a:pt x="33" y="210"/>
                  </a:lnTo>
                  <a:lnTo>
                    <a:pt x="72" y="210"/>
                  </a:lnTo>
                  <a:lnTo>
                    <a:pt x="105" y="205"/>
                  </a:lnTo>
                  <a:lnTo>
                    <a:pt x="133" y="193"/>
                  </a:lnTo>
                  <a:lnTo>
                    <a:pt x="154" y="177"/>
                  </a:lnTo>
                  <a:lnTo>
                    <a:pt x="168" y="151"/>
                  </a:lnTo>
                  <a:lnTo>
                    <a:pt x="175" y="119"/>
                  </a:lnTo>
                  <a:lnTo>
                    <a:pt x="172" y="105"/>
                  </a:lnTo>
                  <a:lnTo>
                    <a:pt x="170" y="89"/>
                  </a:lnTo>
                  <a:lnTo>
                    <a:pt x="161" y="72"/>
                  </a:lnTo>
                  <a:lnTo>
                    <a:pt x="149" y="56"/>
                  </a:lnTo>
                  <a:lnTo>
                    <a:pt x="133" y="42"/>
                  </a:lnTo>
                  <a:lnTo>
                    <a:pt x="109" y="35"/>
                  </a:lnTo>
                  <a:lnTo>
                    <a:pt x="82" y="30"/>
                  </a:lnTo>
                  <a:lnTo>
                    <a:pt x="33" y="30"/>
                  </a:lnTo>
                  <a:close/>
                  <a:moveTo>
                    <a:pt x="0" y="0"/>
                  </a:moveTo>
                  <a:lnTo>
                    <a:pt x="84" y="0"/>
                  </a:lnTo>
                  <a:lnTo>
                    <a:pt x="121" y="5"/>
                  </a:lnTo>
                  <a:lnTo>
                    <a:pt x="151" y="16"/>
                  </a:lnTo>
                  <a:lnTo>
                    <a:pt x="175" y="33"/>
                  </a:lnTo>
                  <a:lnTo>
                    <a:pt x="191" y="54"/>
                  </a:lnTo>
                  <a:lnTo>
                    <a:pt x="200" y="77"/>
                  </a:lnTo>
                  <a:lnTo>
                    <a:pt x="207" y="100"/>
                  </a:lnTo>
                  <a:lnTo>
                    <a:pt x="207" y="119"/>
                  </a:lnTo>
                  <a:lnTo>
                    <a:pt x="205" y="149"/>
                  </a:lnTo>
                  <a:lnTo>
                    <a:pt x="193" y="177"/>
                  </a:lnTo>
                  <a:lnTo>
                    <a:pt x="175" y="203"/>
                  </a:lnTo>
                  <a:lnTo>
                    <a:pt x="149" y="221"/>
                  </a:lnTo>
                  <a:lnTo>
                    <a:pt x="116" y="235"/>
                  </a:lnTo>
                  <a:lnTo>
                    <a:pt x="77" y="240"/>
                  </a:ln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58" name="Group 57"/>
            <p:cNvGrpSpPr/>
            <p:nvPr userDrawn="1"/>
          </p:nvGrpSpPr>
          <p:grpSpPr>
            <a:xfrm>
              <a:off x="7003917" y="-481263"/>
              <a:ext cx="2430980" cy="875636"/>
              <a:chOff x="271463" y="2852738"/>
              <a:chExt cx="3190876" cy="1149350"/>
            </a:xfrm>
          </p:grpSpPr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1577976" y="2852738"/>
                <a:ext cx="609600" cy="1149350"/>
              </a:xfrm>
              <a:custGeom>
                <a:avLst/>
                <a:gdLst>
                  <a:gd name="T0" fmla="*/ 0 w 384"/>
                  <a:gd name="T1" fmla="*/ 0 h 724"/>
                  <a:gd name="T2" fmla="*/ 41 w 384"/>
                  <a:gd name="T3" fmla="*/ 0 h 724"/>
                  <a:gd name="T4" fmla="*/ 192 w 384"/>
                  <a:gd name="T5" fmla="*/ 241 h 724"/>
                  <a:gd name="T6" fmla="*/ 341 w 384"/>
                  <a:gd name="T7" fmla="*/ 0 h 724"/>
                  <a:gd name="T8" fmla="*/ 382 w 384"/>
                  <a:gd name="T9" fmla="*/ 0 h 724"/>
                  <a:gd name="T10" fmla="*/ 382 w 384"/>
                  <a:gd name="T11" fmla="*/ 723 h 724"/>
                  <a:gd name="T12" fmla="*/ 384 w 384"/>
                  <a:gd name="T13" fmla="*/ 724 h 724"/>
                  <a:gd name="T14" fmla="*/ 341 w 384"/>
                  <a:gd name="T15" fmla="*/ 724 h 724"/>
                  <a:gd name="T16" fmla="*/ 192 w 384"/>
                  <a:gd name="T17" fmla="*/ 483 h 724"/>
                  <a:gd name="T18" fmla="*/ 41 w 384"/>
                  <a:gd name="T19" fmla="*/ 724 h 724"/>
                  <a:gd name="T20" fmla="*/ 0 w 384"/>
                  <a:gd name="T21" fmla="*/ 724 h 724"/>
                  <a:gd name="T22" fmla="*/ 0 w 384"/>
                  <a:gd name="T2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4" h="724">
                    <a:moveTo>
                      <a:pt x="0" y="0"/>
                    </a:moveTo>
                    <a:lnTo>
                      <a:pt x="41" y="0"/>
                    </a:lnTo>
                    <a:lnTo>
                      <a:pt x="192" y="241"/>
                    </a:lnTo>
                    <a:lnTo>
                      <a:pt x="341" y="0"/>
                    </a:lnTo>
                    <a:lnTo>
                      <a:pt x="382" y="0"/>
                    </a:lnTo>
                    <a:lnTo>
                      <a:pt x="382" y="723"/>
                    </a:lnTo>
                    <a:lnTo>
                      <a:pt x="384" y="724"/>
                    </a:lnTo>
                    <a:lnTo>
                      <a:pt x="341" y="724"/>
                    </a:lnTo>
                    <a:lnTo>
                      <a:pt x="192" y="483"/>
                    </a:lnTo>
                    <a:lnTo>
                      <a:pt x="41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DB2D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0" name="Freeform 7"/>
              <p:cNvSpPr>
                <a:spLocks/>
              </p:cNvSpPr>
              <p:nvPr/>
            </p:nvSpPr>
            <p:spPr bwMode="auto">
              <a:xfrm>
                <a:off x="1225551" y="2852738"/>
                <a:ext cx="352425" cy="1149350"/>
              </a:xfrm>
              <a:custGeom>
                <a:avLst/>
                <a:gdLst>
                  <a:gd name="T0" fmla="*/ 0 w 222"/>
                  <a:gd name="T1" fmla="*/ 0 h 724"/>
                  <a:gd name="T2" fmla="*/ 222 w 222"/>
                  <a:gd name="T3" fmla="*/ 0 h 724"/>
                  <a:gd name="T4" fmla="*/ 222 w 222"/>
                  <a:gd name="T5" fmla="*/ 724 h 724"/>
                  <a:gd name="T6" fmla="*/ 0 w 222"/>
                  <a:gd name="T7" fmla="*/ 724 h 724"/>
                  <a:gd name="T8" fmla="*/ 222 w 222"/>
                  <a:gd name="T9" fmla="*/ 361 h 724"/>
                  <a:gd name="T10" fmla="*/ 0 w 222"/>
                  <a:gd name="T1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24">
                    <a:moveTo>
                      <a:pt x="0" y="0"/>
                    </a:moveTo>
                    <a:lnTo>
                      <a:pt x="222" y="0"/>
                    </a:lnTo>
                    <a:lnTo>
                      <a:pt x="222" y="724"/>
                    </a:lnTo>
                    <a:lnTo>
                      <a:pt x="0" y="724"/>
                    </a:lnTo>
                    <a:lnTo>
                      <a:pt x="222" y="3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843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1" name="Freeform 8"/>
              <p:cNvSpPr>
                <a:spLocks/>
              </p:cNvSpPr>
              <p:nvPr/>
            </p:nvSpPr>
            <p:spPr bwMode="auto">
              <a:xfrm>
                <a:off x="2184401" y="2852738"/>
                <a:ext cx="354013" cy="1149350"/>
              </a:xfrm>
              <a:custGeom>
                <a:avLst/>
                <a:gdLst>
                  <a:gd name="T0" fmla="*/ 0 w 223"/>
                  <a:gd name="T1" fmla="*/ 0 h 724"/>
                  <a:gd name="T2" fmla="*/ 223 w 223"/>
                  <a:gd name="T3" fmla="*/ 0 h 724"/>
                  <a:gd name="T4" fmla="*/ 2 w 223"/>
                  <a:gd name="T5" fmla="*/ 361 h 724"/>
                  <a:gd name="T6" fmla="*/ 223 w 223"/>
                  <a:gd name="T7" fmla="*/ 724 h 724"/>
                  <a:gd name="T8" fmla="*/ 2 w 223"/>
                  <a:gd name="T9" fmla="*/ 724 h 724"/>
                  <a:gd name="T10" fmla="*/ 0 w 223"/>
                  <a:gd name="T11" fmla="*/ 723 h 724"/>
                  <a:gd name="T12" fmla="*/ 0 w 223"/>
                  <a:gd name="T1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2" y="361"/>
                    </a:lnTo>
                    <a:lnTo>
                      <a:pt x="223" y="724"/>
                    </a:lnTo>
                    <a:lnTo>
                      <a:pt x="2" y="724"/>
                    </a:lnTo>
                    <a:lnTo>
                      <a:pt x="0" y="7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983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2" name="Freeform 9"/>
              <p:cNvSpPr>
                <a:spLocks noEditPoints="1"/>
              </p:cNvSpPr>
              <p:nvPr/>
            </p:nvSpPr>
            <p:spPr bwMode="auto">
              <a:xfrm>
                <a:off x="2187576" y="2852738"/>
                <a:ext cx="1274763" cy="1149350"/>
              </a:xfrm>
              <a:custGeom>
                <a:avLst/>
                <a:gdLst>
                  <a:gd name="T0" fmla="*/ 221 w 803"/>
                  <a:gd name="T1" fmla="*/ 179 h 724"/>
                  <a:gd name="T2" fmla="*/ 221 w 803"/>
                  <a:gd name="T3" fmla="*/ 383 h 724"/>
                  <a:gd name="T4" fmla="*/ 523 w 803"/>
                  <a:gd name="T5" fmla="*/ 383 h 724"/>
                  <a:gd name="T6" fmla="*/ 543 w 803"/>
                  <a:gd name="T7" fmla="*/ 382 h 724"/>
                  <a:gd name="T8" fmla="*/ 560 w 803"/>
                  <a:gd name="T9" fmla="*/ 374 h 724"/>
                  <a:gd name="T10" fmla="*/ 573 w 803"/>
                  <a:gd name="T11" fmla="*/ 361 h 724"/>
                  <a:gd name="T12" fmla="*/ 583 w 803"/>
                  <a:gd name="T13" fmla="*/ 346 h 724"/>
                  <a:gd name="T14" fmla="*/ 589 w 803"/>
                  <a:gd name="T15" fmla="*/ 329 h 724"/>
                  <a:gd name="T16" fmla="*/ 594 w 803"/>
                  <a:gd name="T17" fmla="*/ 310 h 724"/>
                  <a:gd name="T18" fmla="*/ 596 w 803"/>
                  <a:gd name="T19" fmla="*/ 292 h 724"/>
                  <a:gd name="T20" fmla="*/ 596 w 803"/>
                  <a:gd name="T21" fmla="*/ 256 h 724"/>
                  <a:gd name="T22" fmla="*/ 592 w 803"/>
                  <a:gd name="T23" fmla="*/ 233 h 724"/>
                  <a:gd name="T24" fmla="*/ 586 w 803"/>
                  <a:gd name="T25" fmla="*/ 215 h 724"/>
                  <a:gd name="T26" fmla="*/ 574 w 803"/>
                  <a:gd name="T27" fmla="*/ 200 h 724"/>
                  <a:gd name="T28" fmla="*/ 558 w 803"/>
                  <a:gd name="T29" fmla="*/ 188 h 724"/>
                  <a:gd name="T30" fmla="*/ 533 w 803"/>
                  <a:gd name="T31" fmla="*/ 182 h 724"/>
                  <a:gd name="T32" fmla="*/ 504 w 803"/>
                  <a:gd name="T33" fmla="*/ 179 h 724"/>
                  <a:gd name="T34" fmla="*/ 221 w 803"/>
                  <a:gd name="T35" fmla="*/ 179 h 724"/>
                  <a:gd name="T36" fmla="*/ 221 w 803"/>
                  <a:gd name="T37" fmla="*/ 0 h 724"/>
                  <a:gd name="T38" fmla="*/ 540 w 803"/>
                  <a:gd name="T39" fmla="*/ 0 h 724"/>
                  <a:gd name="T40" fmla="*/ 589 w 803"/>
                  <a:gd name="T41" fmla="*/ 2 h 724"/>
                  <a:gd name="T42" fmla="*/ 633 w 803"/>
                  <a:gd name="T43" fmla="*/ 8 h 724"/>
                  <a:gd name="T44" fmla="*/ 670 w 803"/>
                  <a:gd name="T45" fmla="*/ 18 h 724"/>
                  <a:gd name="T46" fmla="*/ 702 w 803"/>
                  <a:gd name="T47" fmla="*/ 33 h 724"/>
                  <a:gd name="T48" fmla="*/ 729 w 803"/>
                  <a:gd name="T49" fmla="*/ 49 h 724"/>
                  <a:gd name="T50" fmla="*/ 750 w 803"/>
                  <a:gd name="T51" fmla="*/ 70 h 724"/>
                  <a:gd name="T52" fmla="*/ 768 w 803"/>
                  <a:gd name="T53" fmla="*/ 93 h 724"/>
                  <a:gd name="T54" fmla="*/ 781 w 803"/>
                  <a:gd name="T55" fmla="*/ 120 h 724"/>
                  <a:gd name="T56" fmla="*/ 791 w 803"/>
                  <a:gd name="T57" fmla="*/ 149 h 724"/>
                  <a:gd name="T58" fmla="*/ 798 w 803"/>
                  <a:gd name="T59" fmla="*/ 180 h 724"/>
                  <a:gd name="T60" fmla="*/ 803 w 803"/>
                  <a:gd name="T61" fmla="*/ 213 h 724"/>
                  <a:gd name="T62" fmla="*/ 803 w 803"/>
                  <a:gd name="T63" fmla="*/ 247 h 724"/>
                  <a:gd name="T64" fmla="*/ 803 w 803"/>
                  <a:gd name="T65" fmla="*/ 333 h 724"/>
                  <a:gd name="T66" fmla="*/ 803 w 803"/>
                  <a:gd name="T67" fmla="*/ 361 h 724"/>
                  <a:gd name="T68" fmla="*/ 798 w 803"/>
                  <a:gd name="T69" fmla="*/ 392 h 724"/>
                  <a:gd name="T70" fmla="*/ 791 w 803"/>
                  <a:gd name="T71" fmla="*/ 421 h 724"/>
                  <a:gd name="T72" fmla="*/ 781 w 803"/>
                  <a:gd name="T73" fmla="*/ 449 h 724"/>
                  <a:gd name="T74" fmla="*/ 768 w 803"/>
                  <a:gd name="T75" fmla="*/ 475 h 724"/>
                  <a:gd name="T76" fmla="*/ 750 w 803"/>
                  <a:gd name="T77" fmla="*/ 500 h 724"/>
                  <a:gd name="T78" fmla="*/ 729 w 803"/>
                  <a:gd name="T79" fmla="*/ 521 h 724"/>
                  <a:gd name="T80" fmla="*/ 704 w 803"/>
                  <a:gd name="T81" fmla="*/ 539 h 724"/>
                  <a:gd name="T82" fmla="*/ 673 w 803"/>
                  <a:gd name="T83" fmla="*/ 552 h 724"/>
                  <a:gd name="T84" fmla="*/ 638 w 803"/>
                  <a:gd name="T85" fmla="*/ 560 h 724"/>
                  <a:gd name="T86" fmla="*/ 597 w 803"/>
                  <a:gd name="T87" fmla="*/ 564 h 724"/>
                  <a:gd name="T88" fmla="*/ 221 w 803"/>
                  <a:gd name="T89" fmla="*/ 564 h 724"/>
                  <a:gd name="T90" fmla="*/ 221 w 803"/>
                  <a:gd name="T91" fmla="*/ 724 h 724"/>
                  <a:gd name="T92" fmla="*/ 221 w 803"/>
                  <a:gd name="T93" fmla="*/ 724 h 724"/>
                  <a:gd name="T94" fmla="*/ 0 w 803"/>
                  <a:gd name="T95" fmla="*/ 361 h 724"/>
                  <a:gd name="T96" fmla="*/ 221 w 803"/>
                  <a:gd name="T9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03" h="724">
                    <a:moveTo>
                      <a:pt x="221" y="179"/>
                    </a:moveTo>
                    <a:lnTo>
                      <a:pt x="221" y="383"/>
                    </a:lnTo>
                    <a:lnTo>
                      <a:pt x="523" y="383"/>
                    </a:lnTo>
                    <a:lnTo>
                      <a:pt x="543" y="382"/>
                    </a:lnTo>
                    <a:lnTo>
                      <a:pt x="560" y="374"/>
                    </a:lnTo>
                    <a:lnTo>
                      <a:pt x="573" y="361"/>
                    </a:lnTo>
                    <a:lnTo>
                      <a:pt x="583" y="346"/>
                    </a:lnTo>
                    <a:lnTo>
                      <a:pt x="589" y="329"/>
                    </a:lnTo>
                    <a:lnTo>
                      <a:pt x="594" y="310"/>
                    </a:lnTo>
                    <a:lnTo>
                      <a:pt x="596" y="292"/>
                    </a:lnTo>
                    <a:lnTo>
                      <a:pt x="596" y="256"/>
                    </a:lnTo>
                    <a:lnTo>
                      <a:pt x="592" y="233"/>
                    </a:lnTo>
                    <a:lnTo>
                      <a:pt x="586" y="215"/>
                    </a:lnTo>
                    <a:lnTo>
                      <a:pt x="574" y="200"/>
                    </a:lnTo>
                    <a:lnTo>
                      <a:pt x="558" y="188"/>
                    </a:lnTo>
                    <a:lnTo>
                      <a:pt x="533" y="182"/>
                    </a:lnTo>
                    <a:lnTo>
                      <a:pt x="504" y="179"/>
                    </a:lnTo>
                    <a:lnTo>
                      <a:pt x="221" y="179"/>
                    </a:lnTo>
                    <a:close/>
                    <a:moveTo>
                      <a:pt x="221" y="0"/>
                    </a:moveTo>
                    <a:lnTo>
                      <a:pt x="540" y="0"/>
                    </a:lnTo>
                    <a:lnTo>
                      <a:pt x="589" y="2"/>
                    </a:lnTo>
                    <a:lnTo>
                      <a:pt x="633" y="8"/>
                    </a:lnTo>
                    <a:lnTo>
                      <a:pt x="670" y="18"/>
                    </a:lnTo>
                    <a:lnTo>
                      <a:pt x="702" y="33"/>
                    </a:lnTo>
                    <a:lnTo>
                      <a:pt x="729" y="49"/>
                    </a:lnTo>
                    <a:lnTo>
                      <a:pt x="750" y="70"/>
                    </a:lnTo>
                    <a:lnTo>
                      <a:pt x="768" y="93"/>
                    </a:lnTo>
                    <a:lnTo>
                      <a:pt x="781" y="120"/>
                    </a:lnTo>
                    <a:lnTo>
                      <a:pt x="791" y="149"/>
                    </a:lnTo>
                    <a:lnTo>
                      <a:pt x="798" y="180"/>
                    </a:lnTo>
                    <a:lnTo>
                      <a:pt x="803" y="213"/>
                    </a:lnTo>
                    <a:lnTo>
                      <a:pt x="803" y="247"/>
                    </a:lnTo>
                    <a:lnTo>
                      <a:pt x="803" y="333"/>
                    </a:lnTo>
                    <a:lnTo>
                      <a:pt x="803" y="361"/>
                    </a:lnTo>
                    <a:lnTo>
                      <a:pt x="798" y="392"/>
                    </a:lnTo>
                    <a:lnTo>
                      <a:pt x="791" y="421"/>
                    </a:lnTo>
                    <a:lnTo>
                      <a:pt x="781" y="449"/>
                    </a:lnTo>
                    <a:lnTo>
                      <a:pt x="768" y="475"/>
                    </a:lnTo>
                    <a:lnTo>
                      <a:pt x="750" y="500"/>
                    </a:lnTo>
                    <a:lnTo>
                      <a:pt x="729" y="521"/>
                    </a:lnTo>
                    <a:lnTo>
                      <a:pt x="704" y="539"/>
                    </a:lnTo>
                    <a:lnTo>
                      <a:pt x="673" y="552"/>
                    </a:lnTo>
                    <a:lnTo>
                      <a:pt x="638" y="560"/>
                    </a:lnTo>
                    <a:lnTo>
                      <a:pt x="597" y="564"/>
                    </a:lnTo>
                    <a:lnTo>
                      <a:pt x="221" y="564"/>
                    </a:lnTo>
                    <a:lnTo>
                      <a:pt x="221" y="724"/>
                    </a:lnTo>
                    <a:lnTo>
                      <a:pt x="221" y="724"/>
                    </a:lnTo>
                    <a:lnTo>
                      <a:pt x="0" y="361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C7D22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271463" y="2852738"/>
                <a:ext cx="1306513" cy="1149350"/>
              </a:xfrm>
              <a:custGeom>
                <a:avLst/>
                <a:gdLst>
                  <a:gd name="T0" fmla="*/ 0 w 823"/>
                  <a:gd name="T1" fmla="*/ 0 h 724"/>
                  <a:gd name="T2" fmla="*/ 223 w 823"/>
                  <a:gd name="T3" fmla="*/ 0 h 724"/>
                  <a:gd name="T4" fmla="*/ 601 w 823"/>
                  <a:gd name="T5" fmla="*/ 438 h 724"/>
                  <a:gd name="T6" fmla="*/ 601 w 823"/>
                  <a:gd name="T7" fmla="*/ 0 h 724"/>
                  <a:gd name="T8" fmla="*/ 601 w 823"/>
                  <a:gd name="T9" fmla="*/ 0 h 724"/>
                  <a:gd name="T10" fmla="*/ 823 w 823"/>
                  <a:gd name="T11" fmla="*/ 361 h 724"/>
                  <a:gd name="T12" fmla="*/ 601 w 823"/>
                  <a:gd name="T13" fmla="*/ 724 h 724"/>
                  <a:gd name="T14" fmla="*/ 223 w 823"/>
                  <a:gd name="T15" fmla="*/ 287 h 724"/>
                  <a:gd name="T16" fmla="*/ 223 w 823"/>
                  <a:gd name="T17" fmla="*/ 724 h 724"/>
                  <a:gd name="T18" fmla="*/ 0 w 823"/>
                  <a:gd name="T19" fmla="*/ 724 h 724"/>
                  <a:gd name="T20" fmla="*/ 0 w 823"/>
                  <a:gd name="T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601" y="438"/>
                    </a:lnTo>
                    <a:lnTo>
                      <a:pt x="601" y="0"/>
                    </a:lnTo>
                    <a:lnTo>
                      <a:pt x="601" y="0"/>
                    </a:lnTo>
                    <a:lnTo>
                      <a:pt x="823" y="361"/>
                    </a:lnTo>
                    <a:lnTo>
                      <a:pt x="601" y="724"/>
                    </a:lnTo>
                    <a:lnTo>
                      <a:pt x="223" y="287"/>
                    </a:lnTo>
                    <a:lnTo>
                      <a:pt x="223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D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9504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299524" y="1019918"/>
            <a:ext cx="11663021" cy="4667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3937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299523" y="1074190"/>
            <a:ext cx="5847277" cy="4667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45"/>
          <p:cNvSpPr>
            <a:spLocks noGrp="1"/>
          </p:cNvSpPr>
          <p:nvPr>
            <p:ph type="body" sz="quarter" idx="11"/>
          </p:nvPr>
        </p:nvSpPr>
        <p:spPr>
          <a:xfrm>
            <a:off x="6115268" y="1074190"/>
            <a:ext cx="5847277" cy="4667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78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299523" y="1785389"/>
            <a:ext cx="5847277" cy="39550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45"/>
          <p:cNvSpPr>
            <a:spLocks noGrp="1"/>
          </p:cNvSpPr>
          <p:nvPr>
            <p:ph type="body" sz="quarter" idx="11"/>
          </p:nvPr>
        </p:nvSpPr>
        <p:spPr>
          <a:xfrm>
            <a:off x="6115268" y="1785389"/>
            <a:ext cx="5847277" cy="39550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2"/>
          </p:nvPr>
        </p:nvSpPr>
        <p:spPr>
          <a:xfrm>
            <a:off x="300038" y="1117600"/>
            <a:ext cx="5815231" cy="6604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00" b="1"/>
            </a:lvl1pPr>
            <a:lvl2pPr marL="175022" indent="0">
              <a:buFontTx/>
              <a:buNone/>
              <a:defRPr/>
            </a:lvl2pPr>
            <a:lvl3pPr marL="301229" indent="0">
              <a:buFontTx/>
              <a:buNone/>
              <a:defRPr/>
            </a:lvl3pPr>
            <a:lvl4pPr marL="427434" indent="0">
              <a:buFontTx/>
              <a:buNone/>
              <a:defRPr/>
            </a:lvl4pPr>
            <a:lvl5pPr marL="55959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6146800" y="1117600"/>
            <a:ext cx="5815747" cy="6604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200" b="1"/>
            </a:lvl1pPr>
            <a:lvl2pPr marL="175022" indent="0">
              <a:buFontTx/>
              <a:buNone/>
              <a:defRPr/>
            </a:lvl2pPr>
            <a:lvl3pPr marL="301229" indent="0">
              <a:buFontTx/>
              <a:buNone/>
              <a:defRPr/>
            </a:lvl3pPr>
            <a:lvl4pPr marL="427434" indent="0">
              <a:buFontTx/>
              <a:buNone/>
              <a:defRPr/>
            </a:lvl4pPr>
            <a:lvl5pPr marL="55959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1811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5994403" y="276225"/>
            <a:ext cx="5968143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5994402" y="1290089"/>
            <a:ext cx="5968143" cy="445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692042" y="6303696"/>
            <a:ext cx="1825687" cy="30877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US" sz="975" b="0" i="0" kern="1200" cap="none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fld id="{59CC168B-5F3F-41E3-AF0A-1897F4F01C46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5651500" cy="68834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5651500" cy="6858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to Insert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40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7390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66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0" hasCustomPrompt="1"/>
          </p:nvPr>
        </p:nvSpPr>
        <p:spPr>
          <a:xfrm>
            <a:off x="299524" y="1117600"/>
            <a:ext cx="11663021" cy="4292600"/>
          </a:xfrm>
        </p:spPr>
        <p:txBody>
          <a:bodyPr anchor="ctr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45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0" hasCustomPrompt="1"/>
          </p:nvPr>
        </p:nvSpPr>
        <p:spPr>
          <a:xfrm>
            <a:off x="299524" y="1117600"/>
            <a:ext cx="11663021" cy="4292600"/>
          </a:xfrm>
        </p:spPr>
        <p:txBody>
          <a:bodyPr anchor="ctr"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en-US" dirty="0" smtClean="0"/>
              <a:t>Click to Add Chart</a:t>
            </a:r>
            <a:endParaRPr lang="en-US" dirty="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80716"/>
            <a:ext cx="11663021" cy="6540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5318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20" name="Group 19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6482201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323139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A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5586189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377958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7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556014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092201" y="1651001"/>
            <a:ext cx="10198099" cy="3340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9423400" y="5836800"/>
            <a:ext cx="2768600" cy="854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shade val="67500"/>
                  <a:satMod val="115000"/>
                  <a:alpha val="0"/>
                </a:schemeClr>
              </a:gs>
              <a:gs pos="67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/>
        </p:nvGrpSpPr>
        <p:grpSpPr>
          <a:xfrm>
            <a:off x="10669168" y="6108700"/>
            <a:ext cx="1222285" cy="330200"/>
            <a:chOff x="271463" y="2852738"/>
            <a:chExt cx="3190876" cy="1149350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648952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FSL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1353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299524" y="276225"/>
            <a:ext cx="11663021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3883232" y="1074189"/>
            <a:ext cx="8079312" cy="45328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ound Diagonal Corner Rectangle 7"/>
          <p:cNvSpPr/>
          <p:nvPr userDrawn="1"/>
        </p:nvSpPr>
        <p:spPr>
          <a:xfrm flipH="1">
            <a:off x="406398" y="4478957"/>
            <a:ext cx="3334325" cy="1128043"/>
          </a:xfrm>
          <a:prstGeom prst="round2DiagRect">
            <a:avLst>
              <a:gd name="adj1" fmla="val 12647"/>
              <a:gd name="adj2" fmla="val 0"/>
            </a:avLst>
          </a:prstGeom>
          <a:gradFill flip="none" rotWithShape="1">
            <a:gsLst>
              <a:gs pos="0">
                <a:srgbClr val="FFC000"/>
              </a:gs>
              <a:gs pos="49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6398" y="1074738"/>
            <a:ext cx="3334325" cy="3259756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Click Icon to Insert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98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 Transi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04085" cy="5816009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 userDrawn="1"/>
        </p:nvSpPr>
        <p:spPr>
          <a:xfrm>
            <a:off x="1779061" y="4558353"/>
            <a:ext cx="8776239" cy="1257656"/>
          </a:xfrm>
          <a:prstGeom prst="round2DiagRect">
            <a:avLst>
              <a:gd name="adj1" fmla="val 12647"/>
              <a:gd name="adj2" fmla="val 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Round Diagonal Corner Rectangle 4"/>
          <p:cNvSpPr/>
          <p:nvPr userDrawn="1"/>
        </p:nvSpPr>
        <p:spPr>
          <a:xfrm flipH="1">
            <a:off x="-1" y="4558353"/>
            <a:ext cx="1736679" cy="1257656"/>
          </a:xfrm>
          <a:prstGeom prst="round2DiagRect">
            <a:avLst>
              <a:gd name="adj1" fmla="val 12647"/>
              <a:gd name="adj2" fmla="val 0"/>
            </a:avLst>
          </a:prstGeom>
          <a:gradFill flip="none" rotWithShape="1">
            <a:gsLst>
              <a:gs pos="100000">
                <a:srgbClr val="EA4300"/>
              </a:gs>
              <a:gs pos="9000">
                <a:srgbClr val="FC9300"/>
              </a:gs>
              <a:gs pos="0">
                <a:srgbClr val="FFC000"/>
              </a:gs>
              <a:gs pos="49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445771" y="4764613"/>
            <a:ext cx="845136" cy="845136"/>
            <a:chOff x="527308" y="4062509"/>
            <a:chExt cx="777923" cy="77792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8" name="Donut 7"/>
            <p:cNvSpPr/>
            <p:nvPr/>
          </p:nvSpPr>
          <p:spPr>
            <a:xfrm>
              <a:off x="527308" y="4062509"/>
              <a:ext cx="777923" cy="777923"/>
            </a:xfrm>
            <a:prstGeom prst="donut">
              <a:avLst>
                <a:gd name="adj" fmla="val 66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rot="2700000" flipV="1">
              <a:off x="697189" y="4285555"/>
              <a:ext cx="331830" cy="331830"/>
            </a:xfrm>
            <a:custGeom>
              <a:avLst/>
              <a:gdLst>
                <a:gd name="connsiteX0" fmla="*/ 86161 w 2200940"/>
                <a:gd name="connsiteY0" fmla="*/ 2112966 h 2200940"/>
                <a:gd name="connsiteX1" fmla="*/ 294173 w 2200940"/>
                <a:gd name="connsiteY1" fmla="*/ 2199127 h 2200940"/>
                <a:gd name="connsiteX2" fmla="*/ 1582438 w 2200940"/>
                <a:gd name="connsiteY2" fmla="*/ 2199127 h 2200940"/>
                <a:gd name="connsiteX3" fmla="*/ 1582438 w 2200940"/>
                <a:gd name="connsiteY3" fmla="*/ 2200940 h 2200940"/>
                <a:gd name="connsiteX4" fmla="*/ 2199127 w 2200940"/>
                <a:gd name="connsiteY4" fmla="*/ 2200940 h 2200940"/>
                <a:gd name="connsiteX5" fmla="*/ 2199127 w 2200940"/>
                <a:gd name="connsiteY5" fmla="*/ 2199127 h 2200940"/>
                <a:gd name="connsiteX6" fmla="*/ 2200940 w 2200940"/>
                <a:gd name="connsiteY6" fmla="*/ 2199127 h 2200940"/>
                <a:gd name="connsiteX7" fmla="*/ 2200940 w 2200940"/>
                <a:gd name="connsiteY7" fmla="*/ 1582438 h 2200940"/>
                <a:gd name="connsiteX8" fmla="*/ 2199127 w 2200940"/>
                <a:gd name="connsiteY8" fmla="*/ 1582438 h 2200940"/>
                <a:gd name="connsiteX9" fmla="*/ 2199127 w 2200940"/>
                <a:gd name="connsiteY9" fmla="*/ 294173 h 2200940"/>
                <a:gd name="connsiteX10" fmla="*/ 1904954 w 2200940"/>
                <a:gd name="connsiteY10" fmla="*/ 0 h 2200940"/>
                <a:gd name="connsiteX11" fmla="*/ 1876611 w 2200940"/>
                <a:gd name="connsiteY11" fmla="*/ 0 h 2200940"/>
                <a:gd name="connsiteX12" fmla="*/ 1582438 w 2200940"/>
                <a:gd name="connsiteY12" fmla="*/ 294173 h 2200940"/>
                <a:gd name="connsiteX13" fmla="*/ 1582438 w 2200940"/>
                <a:gd name="connsiteY13" fmla="*/ 1582438 h 2200940"/>
                <a:gd name="connsiteX14" fmla="*/ 294173 w 2200940"/>
                <a:gd name="connsiteY14" fmla="*/ 1582438 h 2200940"/>
                <a:gd name="connsiteX15" fmla="*/ 0 w 2200940"/>
                <a:gd name="connsiteY15" fmla="*/ 1876611 h 2200940"/>
                <a:gd name="connsiteX16" fmla="*/ 0 w 2200940"/>
                <a:gd name="connsiteY16" fmla="*/ 1904954 h 2200940"/>
                <a:gd name="connsiteX17" fmla="*/ 86161 w 2200940"/>
                <a:gd name="connsiteY17" fmla="*/ 2112966 h 220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0940" h="2200940">
                  <a:moveTo>
                    <a:pt x="86161" y="2112966"/>
                  </a:moveTo>
                  <a:cubicBezTo>
                    <a:pt x="139396" y="2166201"/>
                    <a:pt x="212939" y="2199127"/>
                    <a:pt x="294173" y="2199127"/>
                  </a:cubicBezTo>
                  <a:lnTo>
                    <a:pt x="1582438" y="2199127"/>
                  </a:lnTo>
                  <a:lnTo>
                    <a:pt x="1582438" y="2200940"/>
                  </a:lnTo>
                  <a:lnTo>
                    <a:pt x="2199127" y="2200940"/>
                  </a:lnTo>
                  <a:lnTo>
                    <a:pt x="2199127" y="2199127"/>
                  </a:lnTo>
                  <a:lnTo>
                    <a:pt x="2200940" y="2199127"/>
                  </a:lnTo>
                  <a:lnTo>
                    <a:pt x="2200940" y="1582438"/>
                  </a:lnTo>
                  <a:lnTo>
                    <a:pt x="2199127" y="1582438"/>
                  </a:lnTo>
                  <a:lnTo>
                    <a:pt x="2199127" y="294173"/>
                  </a:lnTo>
                  <a:cubicBezTo>
                    <a:pt x="2199127" y="131706"/>
                    <a:pt x="2067421" y="0"/>
                    <a:pt x="1904954" y="0"/>
                  </a:cubicBezTo>
                  <a:lnTo>
                    <a:pt x="1876611" y="0"/>
                  </a:lnTo>
                  <a:cubicBezTo>
                    <a:pt x="1714144" y="0"/>
                    <a:pt x="1582438" y="131706"/>
                    <a:pt x="1582438" y="294173"/>
                  </a:cubicBezTo>
                  <a:lnTo>
                    <a:pt x="1582438" y="1582438"/>
                  </a:lnTo>
                  <a:lnTo>
                    <a:pt x="294173" y="1582438"/>
                  </a:lnTo>
                  <a:cubicBezTo>
                    <a:pt x="131706" y="1582438"/>
                    <a:pt x="0" y="1714144"/>
                    <a:pt x="0" y="1876611"/>
                  </a:cubicBezTo>
                  <a:lnTo>
                    <a:pt x="0" y="1904954"/>
                  </a:lnTo>
                  <a:cubicBezTo>
                    <a:pt x="0" y="1986188"/>
                    <a:pt x="32926" y="2059731"/>
                    <a:pt x="86161" y="21129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997351" y="4633975"/>
            <a:ext cx="8337001" cy="1106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3000" b="0" kern="1200" spc="-100" baseline="0" dirty="0" smtClean="0">
                <a:solidFill>
                  <a:schemeClr val="bg1"/>
                </a:solidFill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Transition Titles Should be Short/Powerful</a:t>
            </a:r>
            <a:br>
              <a:rPr lang="en-US" dirty="0" smtClean="0"/>
            </a:br>
            <a:r>
              <a:rPr lang="en-US" dirty="0" smtClean="0"/>
              <a:t>Second Line Subtitle Optional</a:t>
            </a:r>
          </a:p>
        </p:txBody>
      </p:sp>
    </p:spTree>
    <p:extLst>
      <p:ext uri="{BB962C8B-B14F-4D97-AF65-F5344CB8AC3E}">
        <p14:creationId xmlns:p14="http://schemas.microsoft.com/office/powerpoint/2010/main" val="1017812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711201" y="276225"/>
            <a:ext cx="11036300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711199" y="1062313"/>
            <a:ext cx="11036300" cy="466724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558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99526" y="531565"/>
            <a:ext cx="1883462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3500"/>
            </a:lvl1pPr>
          </a:lstStyle>
          <a:p>
            <a:pPr lvl="0"/>
            <a:r>
              <a:rPr lang="en-US" dirty="0" smtClean="0"/>
              <a:t>Agenda</a:t>
            </a:r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>
          <a:xfrm>
            <a:off x="2182987" y="1290577"/>
            <a:ext cx="9494548" cy="466724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2277988" y="730840"/>
            <a:ext cx="9399547" cy="279252"/>
            <a:chOff x="2456121" y="730840"/>
            <a:chExt cx="9399547" cy="279252"/>
          </a:xfrm>
        </p:grpSpPr>
        <p:sp>
          <p:nvSpPr>
            <p:cNvPr id="6" name="Round Diagonal Corner Rectangle 5"/>
            <p:cNvSpPr/>
            <p:nvPr/>
          </p:nvSpPr>
          <p:spPr>
            <a:xfrm flipH="1">
              <a:off x="2456121" y="730841"/>
              <a:ext cx="2687442" cy="279251"/>
            </a:xfrm>
            <a:prstGeom prst="round2DiagRect">
              <a:avLst>
                <a:gd name="adj1" fmla="val 24069"/>
                <a:gd name="adj2" fmla="val 0"/>
              </a:avLst>
            </a:prstGeom>
            <a:gradFill flip="none" rotWithShape="1">
              <a:gsLst>
                <a:gs pos="0">
                  <a:srgbClr val="FFC000"/>
                </a:gs>
                <a:gs pos="49000">
                  <a:schemeClr val="accent2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 Diagonal Corner Rectangle 6"/>
            <p:cNvSpPr/>
            <p:nvPr/>
          </p:nvSpPr>
          <p:spPr>
            <a:xfrm flipV="1">
              <a:off x="5203853" y="730840"/>
              <a:ext cx="6651815" cy="279251"/>
            </a:xfrm>
            <a:prstGeom prst="round2DiagRect">
              <a:avLst>
                <a:gd name="adj1" fmla="val 20262"/>
                <a:gd name="adj2" fmla="val 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64422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SL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810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66" name="Rectangle 226"/>
          <p:cNvSpPr>
            <a:spLocks noGrp="1" noChangeArrowheads="1"/>
          </p:cNvSpPr>
          <p:nvPr>
            <p:ph type="title"/>
          </p:nvPr>
        </p:nvSpPr>
        <p:spPr bwMode="auto">
          <a:xfrm>
            <a:off x="300682" y="280713"/>
            <a:ext cx="11634385" cy="65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299523" y="1019916"/>
            <a:ext cx="11647055" cy="4666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2" name="Slide Number Placeholder 1"/>
          <p:cNvSpPr txBox="1">
            <a:spLocks/>
          </p:cNvSpPr>
          <p:nvPr/>
        </p:nvSpPr>
        <p:spPr>
          <a:xfrm>
            <a:off x="333814" y="6279998"/>
            <a:ext cx="596447" cy="277811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fld id="{9899D5D8-9A89-49C6-87E2-D5B81659BB09}" type="slidenum">
              <a:rPr lang="en-US" sz="975" b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l"/>
              <a:t>‹#›</a:t>
            </a:fld>
            <a:endParaRPr lang="en-US" sz="975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3248" y="6298064"/>
            <a:ext cx="4685831" cy="308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975" b="0" i="0" cap="all" baseline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EXTERNAL USE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0478052" y="6127037"/>
            <a:ext cx="1246883" cy="336844"/>
            <a:chOff x="271463" y="2852738"/>
            <a:chExt cx="3190876" cy="1149350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577976" y="2852738"/>
              <a:ext cx="609600" cy="1149350"/>
            </a:xfrm>
            <a:custGeom>
              <a:avLst/>
              <a:gdLst>
                <a:gd name="T0" fmla="*/ 0 w 384"/>
                <a:gd name="T1" fmla="*/ 0 h 724"/>
                <a:gd name="T2" fmla="*/ 41 w 384"/>
                <a:gd name="T3" fmla="*/ 0 h 724"/>
                <a:gd name="T4" fmla="*/ 192 w 384"/>
                <a:gd name="T5" fmla="*/ 241 h 724"/>
                <a:gd name="T6" fmla="*/ 341 w 384"/>
                <a:gd name="T7" fmla="*/ 0 h 724"/>
                <a:gd name="T8" fmla="*/ 382 w 384"/>
                <a:gd name="T9" fmla="*/ 0 h 724"/>
                <a:gd name="T10" fmla="*/ 382 w 384"/>
                <a:gd name="T11" fmla="*/ 723 h 724"/>
                <a:gd name="T12" fmla="*/ 384 w 384"/>
                <a:gd name="T13" fmla="*/ 724 h 724"/>
                <a:gd name="T14" fmla="*/ 341 w 384"/>
                <a:gd name="T15" fmla="*/ 724 h 724"/>
                <a:gd name="T16" fmla="*/ 192 w 384"/>
                <a:gd name="T17" fmla="*/ 483 h 724"/>
                <a:gd name="T18" fmla="*/ 41 w 384"/>
                <a:gd name="T19" fmla="*/ 724 h 724"/>
                <a:gd name="T20" fmla="*/ 0 w 384"/>
                <a:gd name="T21" fmla="*/ 724 h 724"/>
                <a:gd name="T22" fmla="*/ 0 w 384"/>
                <a:gd name="T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724">
                  <a:moveTo>
                    <a:pt x="0" y="0"/>
                  </a:moveTo>
                  <a:lnTo>
                    <a:pt x="41" y="0"/>
                  </a:lnTo>
                  <a:lnTo>
                    <a:pt x="192" y="241"/>
                  </a:lnTo>
                  <a:lnTo>
                    <a:pt x="341" y="0"/>
                  </a:lnTo>
                  <a:lnTo>
                    <a:pt x="382" y="0"/>
                  </a:lnTo>
                  <a:lnTo>
                    <a:pt x="382" y="723"/>
                  </a:lnTo>
                  <a:lnTo>
                    <a:pt x="384" y="724"/>
                  </a:lnTo>
                  <a:lnTo>
                    <a:pt x="341" y="724"/>
                  </a:lnTo>
                  <a:lnTo>
                    <a:pt x="192" y="483"/>
                  </a:lnTo>
                  <a:lnTo>
                    <a:pt x="41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B2D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225551" y="2852738"/>
              <a:ext cx="352425" cy="1149350"/>
            </a:xfrm>
            <a:custGeom>
              <a:avLst/>
              <a:gdLst>
                <a:gd name="T0" fmla="*/ 0 w 222"/>
                <a:gd name="T1" fmla="*/ 0 h 724"/>
                <a:gd name="T2" fmla="*/ 222 w 222"/>
                <a:gd name="T3" fmla="*/ 0 h 724"/>
                <a:gd name="T4" fmla="*/ 222 w 222"/>
                <a:gd name="T5" fmla="*/ 724 h 724"/>
                <a:gd name="T6" fmla="*/ 0 w 222"/>
                <a:gd name="T7" fmla="*/ 724 h 724"/>
                <a:gd name="T8" fmla="*/ 222 w 222"/>
                <a:gd name="T9" fmla="*/ 361 h 724"/>
                <a:gd name="T10" fmla="*/ 0 w 222"/>
                <a:gd name="T1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724">
                  <a:moveTo>
                    <a:pt x="0" y="0"/>
                  </a:moveTo>
                  <a:lnTo>
                    <a:pt x="222" y="0"/>
                  </a:lnTo>
                  <a:lnTo>
                    <a:pt x="222" y="724"/>
                  </a:lnTo>
                  <a:lnTo>
                    <a:pt x="0" y="724"/>
                  </a:lnTo>
                  <a:lnTo>
                    <a:pt x="222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4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84401" y="2852738"/>
              <a:ext cx="354013" cy="1149350"/>
            </a:xfrm>
            <a:custGeom>
              <a:avLst/>
              <a:gdLst>
                <a:gd name="T0" fmla="*/ 0 w 223"/>
                <a:gd name="T1" fmla="*/ 0 h 724"/>
                <a:gd name="T2" fmla="*/ 223 w 223"/>
                <a:gd name="T3" fmla="*/ 0 h 724"/>
                <a:gd name="T4" fmla="*/ 2 w 223"/>
                <a:gd name="T5" fmla="*/ 361 h 724"/>
                <a:gd name="T6" fmla="*/ 223 w 223"/>
                <a:gd name="T7" fmla="*/ 724 h 724"/>
                <a:gd name="T8" fmla="*/ 2 w 223"/>
                <a:gd name="T9" fmla="*/ 724 h 724"/>
                <a:gd name="T10" fmla="*/ 0 w 223"/>
                <a:gd name="T11" fmla="*/ 723 h 724"/>
                <a:gd name="T12" fmla="*/ 0 w 223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724">
                  <a:moveTo>
                    <a:pt x="0" y="0"/>
                  </a:moveTo>
                  <a:lnTo>
                    <a:pt x="223" y="0"/>
                  </a:lnTo>
                  <a:lnTo>
                    <a:pt x="2" y="361"/>
                  </a:lnTo>
                  <a:lnTo>
                    <a:pt x="223" y="724"/>
                  </a:lnTo>
                  <a:lnTo>
                    <a:pt x="2" y="724"/>
                  </a:lnTo>
                  <a:lnTo>
                    <a:pt x="0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98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187576" y="2852738"/>
              <a:ext cx="1274763" cy="1149350"/>
            </a:xfrm>
            <a:custGeom>
              <a:avLst/>
              <a:gdLst>
                <a:gd name="T0" fmla="*/ 221 w 803"/>
                <a:gd name="T1" fmla="*/ 179 h 724"/>
                <a:gd name="T2" fmla="*/ 221 w 803"/>
                <a:gd name="T3" fmla="*/ 383 h 724"/>
                <a:gd name="T4" fmla="*/ 523 w 803"/>
                <a:gd name="T5" fmla="*/ 383 h 724"/>
                <a:gd name="T6" fmla="*/ 543 w 803"/>
                <a:gd name="T7" fmla="*/ 382 h 724"/>
                <a:gd name="T8" fmla="*/ 560 w 803"/>
                <a:gd name="T9" fmla="*/ 374 h 724"/>
                <a:gd name="T10" fmla="*/ 573 w 803"/>
                <a:gd name="T11" fmla="*/ 361 h 724"/>
                <a:gd name="T12" fmla="*/ 583 w 803"/>
                <a:gd name="T13" fmla="*/ 346 h 724"/>
                <a:gd name="T14" fmla="*/ 589 w 803"/>
                <a:gd name="T15" fmla="*/ 329 h 724"/>
                <a:gd name="T16" fmla="*/ 594 w 803"/>
                <a:gd name="T17" fmla="*/ 310 h 724"/>
                <a:gd name="T18" fmla="*/ 596 w 803"/>
                <a:gd name="T19" fmla="*/ 292 h 724"/>
                <a:gd name="T20" fmla="*/ 596 w 803"/>
                <a:gd name="T21" fmla="*/ 256 h 724"/>
                <a:gd name="T22" fmla="*/ 592 w 803"/>
                <a:gd name="T23" fmla="*/ 233 h 724"/>
                <a:gd name="T24" fmla="*/ 586 w 803"/>
                <a:gd name="T25" fmla="*/ 215 h 724"/>
                <a:gd name="T26" fmla="*/ 574 w 803"/>
                <a:gd name="T27" fmla="*/ 200 h 724"/>
                <a:gd name="T28" fmla="*/ 558 w 803"/>
                <a:gd name="T29" fmla="*/ 188 h 724"/>
                <a:gd name="T30" fmla="*/ 533 w 803"/>
                <a:gd name="T31" fmla="*/ 182 h 724"/>
                <a:gd name="T32" fmla="*/ 504 w 803"/>
                <a:gd name="T33" fmla="*/ 179 h 724"/>
                <a:gd name="T34" fmla="*/ 221 w 803"/>
                <a:gd name="T35" fmla="*/ 179 h 724"/>
                <a:gd name="T36" fmla="*/ 221 w 803"/>
                <a:gd name="T37" fmla="*/ 0 h 724"/>
                <a:gd name="T38" fmla="*/ 540 w 803"/>
                <a:gd name="T39" fmla="*/ 0 h 724"/>
                <a:gd name="T40" fmla="*/ 589 w 803"/>
                <a:gd name="T41" fmla="*/ 2 h 724"/>
                <a:gd name="T42" fmla="*/ 633 w 803"/>
                <a:gd name="T43" fmla="*/ 8 h 724"/>
                <a:gd name="T44" fmla="*/ 670 w 803"/>
                <a:gd name="T45" fmla="*/ 18 h 724"/>
                <a:gd name="T46" fmla="*/ 702 w 803"/>
                <a:gd name="T47" fmla="*/ 33 h 724"/>
                <a:gd name="T48" fmla="*/ 729 w 803"/>
                <a:gd name="T49" fmla="*/ 49 h 724"/>
                <a:gd name="T50" fmla="*/ 750 w 803"/>
                <a:gd name="T51" fmla="*/ 70 h 724"/>
                <a:gd name="T52" fmla="*/ 768 w 803"/>
                <a:gd name="T53" fmla="*/ 93 h 724"/>
                <a:gd name="T54" fmla="*/ 781 w 803"/>
                <a:gd name="T55" fmla="*/ 120 h 724"/>
                <a:gd name="T56" fmla="*/ 791 w 803"/>
                <a:gd name="T57" fmla="*/ 149 h 724"/>
                <a:gd name="T58" fmla="*/ 798 w 803"/>
                <a:gd name="T59" fmla="*/ 180 h 724"/>
                <a:gd name="T60" fmla="*/ 803 w 803"/>
                <a:gd name="T61" fmla="*/ 213 h 724"/>
                <a:gd name="T62" fmla="*/ 803 w 803"/>
                <a:gd name="T63" fmla="*/ 247 h 724"/>
                <a:gd name="T64" fmla="*/ 803 w 803"/>
                <a:gd name="T65" fmla="*/ 333 h 724"/>
                <a:gd name="T66" fmla="*/ 803 w 803"/>
                <a:gd name="T67" fmla="*/ 361 h 724"/>
                <a:gd name="T68" fmla="*/ 798 w 803"/>
                <a:gd name="T69" fmla="*/ 392 h 724"/>
                <a:gd name="T70" fmla="*/ 791 w 803"/>
                <a:gd name="T71" fmla="*/ 421 h 724"/>
                <a:gd name="T72" fmla="*/ 781 w 803"/>
                <a:gd name="T73" fmla="*/ 449 h 724"/>
                <a:gd name="T74" fmla="*/ 768 w 803"/>
                <a:gd name="T75" fmla="*/ 475 h 724"/>
                <a:gd name="T76" fmla="*/ 750 w 803"/>
                <a:gd name="T77" fmla="*/ 500 h 724"/>
                <a:gd name="T78" fmla="*/ 729 w 803"/>
                <a:gd name="T79" fmla="*/ 521 h 724"/>
                <a:gd name="T80" fmla="*/ 704 w 803"/>
                <a:gd name="T81" fmla="*/ 539 h 724"/>
                <a:gd name="T82" fmla="*/ 673 w 803"/>
                <a:gd name="T83" fmla="*/ 552 h 724"/>
                <a:gd name="T84" fmla="*/ 638 w 803"/>
                <a:gd name="T85" fmla="*/ 560 h 724"/>
                <a:gd name="T86" fmla="*/ 597 w 803"/>
                <a:gd name="T87" fmla="*/ 564 h 724"/>
                <a:gd name="T88" fmla="*/ 221 w 803"/>
                <a:gd name="T89" fmla="*/ 564 h 724"/>
                <a:gd name="T90" fmla="*/ 221 w 803"/>
                <a:gd name="T91" fmla="*/ 724 h 724"/>
                <a:gd name="T92" fmla="*/ 221 w 803"/>
                <a:gd name="T93" fmla="*/ 724 h 724"/>
                <a:gd name="T94" fmla="*/ 0 w 803"/>
                <a:gd name="T95" fmla="*/ 361 h 724"/>
                <a:gd name="T96" fmla="*/ 221 w 803"/>
                <a:gd name="T9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724">
                  <a:moveTo>
                    <a:pt x="221" y="179"/>
                  </a:moveTo>
                  <a:lnTo>
                    <a:pt x="221" y="383"/>
                  </a:lnTo>
                  <a:lnTo>
                    <a:pt x="523" y="383"/>
                  </a:lnTo>
                  <a:lnTo>
                    <a:pt x="543" y="382"/>
                  </a:lnTo>
                  <a:lnTo>
                    <a:pt x="560" y="374"/>
                  </a:lnTo>
                  <a:lnTo>
                    <a:pt x="573" y="361"/>
                  </a:lnTo>
                  <a:lnTo>
                    <a:pt x="583" y="346"/>
                  </a:lnTo>
                  <a:lnTo>
                    <a:pt x="589" y="329"/>
                  </a:lnTo>
                  <a:lnTo>
                    <a:pt x="594" y="310"/>
                  </a:lnTo>
                  <a:lnTo>
                    <a:pt x="596" y="292"/>
                  </a:lnTo>
                  <a:lnTo>
                    <a:pt x="596" y="256"/>
                  </a:lnTo>
                  <a:lnTo>
                    <a:pt x="592" y="233"/>
                  </a:lnTo>
                  <a:lnTo>
                    <a:pt x="586" y="215"/>
                  </a:lnTo>
                  <a:lnTo>
                    <a:pt x="574" y="200"/>
                  </a:lnTo>
                  <a:lnTo>
                    <a:pt x="558" y="188"/>
                  </a:lnTo>
                  <a:lnTo>
                    <a:pt x="533" y="182"/>
                  </a:lnTo>
                  <a:lnTo>
                    <a:pt x="504" y="179"/>
                  </a:lnTo>
                  <a:lnTo>
                    <a:pt x="221" y="179"/>
                  </a:lnTo>
                  <a:close/>
                  <a:moveTo>
                    <a:pt x="221" y="0"/>
                  </a:moveTo>
                  <a:lnTo>
                    <a:pt x="540" y="0"/>
                  </a:lnTo>
                  <a:lnTo>
                    <a:pt x="589" y="2"/>
                  </a:lnTo>
                  <a:lnTo>
                    <a:pt x="633" y="8"/>
                  </a:lnTo>
                  <a:lnTo>
                    <a:pt x="670" y="18"/>
                  </a:lnTo>
                  <a:lnTo>
                    <a:pt x="702" y="33"/>
                  </a:lnTo>
                  <a:lnTo>
                    <a:pt x="729" y="49"/>
                  </a:lnTo>
                  <a:lnTo>
                    <a:pt x="750" y="70"/>
                  </a:lnTo>
                  <a:lnTo>
                    <a:pt x="768" y="93"/>
                  </a:lnTo>
                  <a:lnTo>
                    <a:pt x="781" y="120"/>
                  </a:lnTo>
                  <a:lnTo>
                    <a:pt x="791" y="149"/>
                  </a:lnTo>
                  <a:lnTo>
                    <a:pt x="798" y="180"/>
                  </a:lnTo>
                  <a:lnTo>
                    <a:pt x="803" y="213"/>
                  </a:lnTo>
                  <a:lnTo>
                    <a:pt x="803" y="247"/>
                  </a:lnTo>
                  <a:lnTo>
                    <a:pt x="803" y="333"/>
                  </a:lnTo>
                  <a:lnTo>
                    <a:pt x="803" y="361"/>
                  </a:lnTo>
                  <a:lnTo>
                    <a:pt x="798" y="392"/>
                  </a:lnTo>
                  <a:lnTo>
                    <a:pt x="791" y="421"/>
                  </a:lnTo>
                  <a:lnTo>
                    <a:pt x="781" y="449"/>
                  </a:lnTo>
                  <a:lnTo>
                    <a:pt x="768" y="475"/>
                  </a:lnTo>
                  <a:lnTo>
                    <a:pt x="750" y="500"/>
                  </a:lnTo>
                  <a:lnTo>
                    <a:pt x="729" y="521"/>
                  </a:lnTo>
                  <a:lnTo>
                    <a:pt x="704" y="539"/>
                  </a:lnTo>
                  <a:lnTo>
                    <a:pt x="673" y="552"/>
                  </a:lnTo>
                  <a:lnTo>
                    <a:pt x="638" y="560"/>
                  </a:lnTo>
                  <a:lnTo>
                    <a:pt x="597" y="564"/>
                  </a:lnTo>
                  <a:lnTo>
                    <a:pt x="221" y="564"/>
                  </a:lnTo>
                  <a:lnTo>
                    <a:pt x="221" y="724"/>
                  </a:lnTo>
                  <a:lnTo>
                    <a:pt x="221" y="724"/>
                  </a:lnTo>
                  <a:lnTo>
                    <a:pt x="0" y="361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7D22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71463" y="2852738"/>
              <a:ext cx="1306513" cy="1149350"/>
            </a:xfrm>
            <a:custGeom>
              <a:avLst/>
              <a:gdLst>
                <a:gd name="T0" fmla="*/ 0 w 823"/>
                <a:gd name="T1" fmla="*/ 0 h 724"/>
                <a:gd name="T2" fmla="*/ 223 w 823"/>
                <a:gd name="T3" fmla="*/ 0 h 724"/>
                <a:gd name="T4" fmla="*/ 601 w 823"/>
                <a:gd name="T5" fmla="*/ 438 h 724"/>
                <a:gd name="T6" fmla="*/ 601 w 823"/>
                <a:gd name="T7" fmla="*/ 0 h 724"/>
                <a:gd name="T8" fmla="*/ 601 w 823"/>
                <a:gd name="T9" fmla="*/ 0 h 724"/>
                <a:gd name="T10" fmla="*/ 823 w 823"/>
                <a:gd name="T11" fmla="*/ 361 h 724"/>
                <a:gd name="T12" fmla="*/ 601 w 823"/>
                <a:gd name="T13" fmla="*/ 724 h 724"/>
                <a:gd name="T14" fmla="*/ 223 w 823"/>
                <a:gd name="T15" fmla="*/ 287 h 724"/>
                <a:gd name="T16" fmla="*/ 223 w 823"/>
                <a:gd name="T17" fmla="*/ 724 h 724"/>
                <a:gd name="T18" fmla="*/ 0 w 823"/>
                <a:gd name="T19" fmla="*/ 724 h 724"/>
                <a:gd name="T20" fmla="*/ 0 w 823"/>
                <a:gd name="T21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3" h="724">
                  <a:moveTo>
                    <a:pt x="0" y="0"/>
                  </a:moveTo>
                  <a:lnTo>
                    <a:pt x="223" y="0"/>
                  </a:lnTo>
                  <a:lnTo>
                    <a:pt x="601" y="438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823" y="361"/>
                  </a:lnTo>
                  <a:lnTo>
                    <a:pt x="601" y="724"/>
                  </a:lnTo>
                  <a:lnTo>
                    <a:pt x="223" y="287"/>
                  </a:lnTo>
                  <a:lnTo>
                    <a:pt x="223" y="724"/>
                  </a:lnTo>
                  <a:lnTo>
                    <a:pt x="0" y="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D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44394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66" r:id="rId17"/>
    <p:sldLayoutId id="2147483767" r:id="rId18"/>
    <p:sldLayoutId id="2147483768" r:id="rId19"/>
    <p:sldLayoutId id="2147483769" r:id="rId20"/>
    <p:sldLayoutId id="2147483770" r:id="rId2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lang="en-US" sz="2600" b="1" kern="1200" dirty="0" smtClean="0">
          <a:solidFill>
            <a:schemeClr val="tx2">
              <a:lumMod val="75000"/>
            </a:schemeClr>
          </a:solidFill>
          <a:effectLst/>
          <a:latin typeface="Arial" charset="0"/>
          <a:ea typeface="+mn-ea"/>
          <a:cs typeface="+mn-cs"/>
        </a:defRPr>
      </a:lvl1pPr>
      <a:lvl2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2pPr>
      <a:lvl3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3pPr>
      <a:lvl4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4pPr>
      <a:lvl5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5pPr>
      <a:lvl6pPr marL="3429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6pPr>
      <a:lvl7pPr marL="685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7pPr>
      <a:lvl8pPr marL="10287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8pPr>
      <a:lvl9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1650" b="1">
          <a:solidFill>
            <a:schemeClr val="tx1"/>
          </a:solidFill>
          <a:latin typeface="Arial" charset="0"/>
        </a:defRPr>
      </a:lvl9pPr>
    </p:titleStyle>
    <p:bodyStyle>
      <a:lvl1pPr marL="175022" indent="-175022" algn="l" rtl="0" eaLnBrk="1" fontAlgn="base" hangingPunct="1">
        <a:lnSpc>
          <a:spcPct val="100000"/>
        </a:lnSpc>
        <a:spcBef>
          <a:spcPts val="431"/>
        </a:spcBef>
        <a:spcAft>
          <a:spcPts val="56"/>
        </a:spcAft>
        <a:buClr>
          <a:schemeClr val="tx1">
            <a:lumMod val="85000"/>
            <a:lumOff val="15000"/>
          </a:schemeClr>
        </a:buClr>
        <a:buSzPct val="80000"/>
        <a:buFont typeface="Arial" pitchFamily="34" charset="0"/>
        <a:buChar char="•"/>
        <a:defRPr sz="2200" b="0">
          <a:solidFill>
            <a:srgbClr val="000000"/>
          </a:solidFill>
          <a:latin typeface="+mn-lt"/>
          <a:ea typeface="+mn-ea"/>
          <a:cs typeface="+mn-cs"/>
        </a:defRPr>
      </a:lvl1pPr>
      <a:lvl2pPr marL="301229" indent="-126206" algn="l" rtl="0" eaLnBrk="1" fontAlgn="base" hangingPunct="1">
        <a:lnSpc>
          <a:spcPct val="100000"/>
        </a:lnSpc>
        <a:spcBef>
          <a:spcPts val="431"/>
        </a:spcBef>
        <a:spcAft>
          <a:spcPts val="56"/>
        </a:spcAft>
        <a:buClr>
          <a:schemeClr val="tx1"/>
        </a:buClr>
        <a:buSzPct val="80000"/>
        <a:buFont typeface="Arial" pitchFamily="34" charset="0"/>
        <a:buChar char="−"/>
        <a:defRPr sz="2000">
          <a:solidFill>
            <a:srgbClr val="000000"/>
          </a:solidFill>
          <a:latin typeface="+mn-lt"/>
        </a:defRPr>
      </a:lvl2pPr>
      <a:lvl3pPr marL="427435" indent="-126206" algn="l" rtl="0" eaLnBrk="1" fontAlgn="base" hangingPunct="1">
        <a:lnSpc>
          <a:spcPct val="100000"/>
        </a:lnSpc>
        <a:spcBef>
          <a:spcPts val="431"/>
        </a:spcBef>
        <a:spcAft>
          <a:spcPts val="56"/>
        </a:spcAft>
        <a:buClr>
          <a:schemeClr val="tx1"/>
        </a:buClr>
        <a:buSzPct val="80000"/>
        <a:buFont typeface="Wingdings" pitchFamily="2" charset="2"/>
        <a:buChar char="§"/>
        <a:defRPr sz="1800">
          <a:solidFill>
            <a:srgbClr val="000000"/>
          </a:solidFill>
          <a:latin typeface="+mn-lt"/>
        </a:defRPr>
      </a:lvl3pPr>
      <a:lvl4pPr marL="559594" indent="-132160" algn="l" rtl="0" eaLnBrk="1" fontAlgn="base" hangingPunct="1">
        <a:lnSpc>
          <a:spcPct val="100000"/>
        </a:lnSpc>
        <a:spcBef>
          <a:spcPts val="431"/>
        </a:spcBef>
        <a:spcAft>
          <a:spcPts val="56"/>
        </a:spcAft>
        <a:buClr>
          <a:schemeClr val="tx1"/>
        </a:buClr>
        <a:buSzPct val="80000"/>
        <a:buFont typeface="Arial" pitchFamily="34" charset="0"/>
        <a:buChar char="•"/>
        <a:defRPr sz="1600">
          <a:solidFill>
            <a:srgbClr val="000000"/>
          </a:solidFill>
          <a:latin typeface="+mn-lt"/>
        </a:defRPr>
      </a:lvl4pPr>
      <a:lvl5pPr marL="727472" indent="-167879" algn="l" rtl="0" eaLnBrk="1" fontAlgn="base" hangingPunct="1">
        <a:lnSpc>
          <a:spcPct val="100000"/>
        </a:lnSpc>
        <a:spcBef>
          <a:spcPts val="431"/>
        </a:spcBef>
        <a:spcAft>
          <a:spcPts val="56"/>
        </a:spcAft>
        <a:buClr>
          <a:schemeClr val="tx1"/>
        </a:buClr>
        <a:buSzPct val="70000"/>
        <a:buFont typeface="Arial" pitchFamily="34" charset="0"/>
        <a:buChar char="−"/>
        <a:defRPr sz="1400">
          <a:solidFill>
            <a:srgbClr val="000000"/>
          </a:solidFill>
          <a:latin typeface="+mn-lt"/>
        </a:defRPr>
      </a:lvl5pPr>
      <a:lvl6pPr marL="1672829" indent="-117872" algn="l" rtl="0" eaLnBrk="1" fontAlgn="base" hangingPunct="1">
        <a:spcBef>
          <a:spcPct val="20000"/>
        </a:spcBef>
        <a:spcAft>
          <a:spcPct val="3000"/>
        </a:spcAft>
        <a:buClr>
          <a:schemeClr val="tx1"/>
        </a:buClr>
        <a:buSzPct val="70000"/>
        <a:buFont typeface="Arial" charset="0"/>
        <a:buChar char="►"/>
        <a:defRPr sz="1050">
          <a:solidFill>
            <a:srgbClr val="000000"/>
          </a:solidFill>
          <a:latin typeface="+mn-lt"/>
        </a:defRPr>
      </a:lvl6pPr>
      <a:lvl7pPr marL="2015729" indent="-117872" algn="l" rtl="0" eaLnBrk="1" fontAlgn="base" hangingPunct="1">
        <a:spcBef>
          <a:spcPct val="20000"/>
        </a:spcBef>
        <a:spcAft>
          <a:spcPct val="3000"/>
        </a:spcAft>
        <a:buClr>
          <a:schemeClr val="tx1"/>
        </a:buClr>
        <a:buSzPct val="70000"/>
        <a:buFont typeface="Arial" charset="0"/>
        <a:buChar char="►"/>
        <a:defRPr sz="1050">
          <a:solidFill>
            <a:srgbClr val="000000"/>
          </a:solidFill>
          <a:latin typeface="+mn-lt"/>
        </a:defRPr>
      </a:lvl7pPr>
      <a:lvl8pPr marL="2358629" indent="-117872" algn="l" rtl="0" eaLnBrk="1" fontAlgn="base" hangingPunct="1">
        <a:spcBef>
          <a:spcPct val="20000"/>
        </a:spcBef>
        <a:spcAft>
          <a:spcPct val="3000"/>
        </a:spcAft>
        <a:buClr>
          <a:schemeClr val="tx1"/>
        </a:buClr>
        <a:buSzPct val="70000"/>
        <a:buFont typeface="Arial" charset="0"/>
        <a:buChar char="►"/>
        <a:defRPr sz="1050">
          <a:solidFill>
            <a:srgbClr val="000000"/>
          </a:solidFill>
          <a:latin typeface="+mn-lt"/>
        </a:defRPr>
      </a:lvl8pPr>
      <a:lvl9pPr marL="2701529" indent="-117872" algn="l" rtl="0" eaLnBrk="1" fontAlgn="base" hangingPunct="1">
        <a:spcBef>
          <a:spcPct val="20000"/>
        </a:spcBef>
        <a:spcAft>
          <a:spcPct val="3000"/>
        </a:spcAft>
        <a:buClr>
          <a:schemeClr val="tx1"/>
        </a:buClr>
        <a:buSzPct val="70000"/>
        <a:buFont typeface="Arial" charset="0"/>
        <a:buChar char="►"/>
        <a:defRPr sz="105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68889" y="2148841"/>
            <a:ext cx="5654220" cy="2768861"/>
            <a:chOff x="3364707" y="1739900"/>
            <a:chExt cx="5462587" cy="3566691"/>
          </a:xfrm>
        </p:grpSpPr>
        <p:grpSp>
          <p:nvGrpSpPr>
            <p:cNvPr id="9" name="Group 8"/>
            <p:cNvGrpSpPr/>
            <p:nvPr userDrawn="1"/>
          </p:nvGrpSpPr>
          <p:grpSpPr>
            <a:xfrm>
              <a:off x="3751325" y="1739900"/>
              <a:ext cx="4689351" cy="1689100"/>
              <a:chOff x="271463" y="2852738"/>
              <a:chExt cx="3190876" cy="1149350"/>
            </a:xfrm>
          </p:grpSpPr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1577976" y="2852738"/>
                <a:ext cx="609600" cy="1149350"/>
              </a:xfrm>
              <a:custGeom>
                <a:avLst/>
                <a:gdLst>
                  <a:gd name="T0" fmla="*/ 0 w 384"/>
                  <a:gd name="T1" fmla="*/ 0 h 724"/>
                  <a:gd name="T2" fmla="*/ 41 w 384"/>
                  <a:gd name="T3" fmla="*/ 0 h 724"/>
                  <a:gd name="T4" fmla="*/ 192 w 384"/>
                  <a:gd name="T5" fmla="*/ 241 h 724"/>
                  <a:gd name="T6" fmla="*/ 341 w 384"/>
                  <a:gd name="T7" fmla="*/ 0 h 724"/>
                  <a:gd name="T8" fmla="*/ 382 w 384"/>
                  <a:gd name="T9" fmla="*/ 0 h 724"/>
                  <a:gd name="T10" fmla="*/ 382 w 384"/>
                  <a:gd name="T11" fmla="*/ 723 h 724"/>
                  <a:gd name="T12" fmla="*/ 384 w 384"/>
                  <a:gd name="T13" fmla="*/ 724 h 724"/>
                  <a:gd name="T14" fmla="*/ 341 w 384"/>
                  <a:gd name="T15" fmla="*/ 724 h 724"/>
                  <a:gd name="T16" fmla="*/ 192 w 384"/>
                  <a:gd name="T17" fmla="*/ 483 h 724"/>
                  <a:gd name="T18" fmla="*/ 41 w 384"/>
                  <a:gd name="T19" fmla="*/ 724 h 724"/>
                  <a:gd name="T20" fmla="*/ 0 w 384"/>
                  <a:gd name="T21" fmla="*/ 724 h 724"/>
                  <a:gd name="T22" fmla="*/ 0 w 384"/>
                  <a:gd name="T2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4" h="724">
                    <a:moveTo>
                      <a:pt x="0" y="0"/>
                    </a:moveTo>
                    <a:lnTo>
                      <a:pt x="41" y="0"/>
                    </a:lnTo>
                    <a:lnTo>
                      <a:pt x="192" y="241"/>
                    </a:lnTo>
                    <a:lnTo>
                      <a:pt x="341" y="0"/>
                    </a:lnTo>
                    <a:lnTo>
                      <a:pt x="382" y="0"/>
                    </a:lnTo>
                    <a:lnTo>
                      <a:pt x="382" y="723"/>
                    </a:lnTo>
                    <a:lnTo>
                      <a:pt x="384" y="724"/>
                    </a:lnTo>
                    <a:lnTo>
                      <a:pt x="341" y="724"/>
                    </a:lnTo>
                    <a:lnTo>
                      <a:pt x="192" y="483"/>
                    </a:lnTo>
                    <a:lnTo>
                      <a:pt x="41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DB2D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7"/>
              <p:cNvSpPr>
                <a:spLocks/>
              </p:cNvSpPr>
              <p:nvPr/>
            </p:nvSpPr>
            <p:spPr bwMode="auto">
              <a:xfrm>
                <a:off x="1225551" y="2852738"/>
                <a:ext cx="352425" cy="1149350"/>
              </a:xfrm>
              <a:custGeom>
                <a:avLst/>
                <a:gdLst>
                  <a:gd name="T0" fmla="*/ 0 w 222"/>
                  <a:gd name="T1" fmla="*/ 0 h 724"/>
                  <a:gd name="T2" fmla="*/ 222 w 222"/>
                  <a:gd name="T3" fmla="*/ 0 h 724"/>
                  <a:gd name="T4" fmla="*/ 222 w 222"/>
                  <a:gd name="T5" fmla="*/ 724 h 724"/>
                  <a:gd name="T6" fmla="*/ 0 w 222"/>
                  <a:gd name="T7" fmla="*/ 724 h 724"/>
                  <a:gd name="T8" fmla="*/ 222 w 222"/>
                  <a:gd name="T9" fmla="*/ 361 h 724"/>
                  <a:gd name="T10" fmla="*/ 0 w 222"/>
                  <a:gd name="T1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24">
                    <a:moveTo>
                      <a:pt x="0" y="0"/>
                    </a:moveTo>
                    <a:lnTo>
                      <a:pt x="222" y="0"/>
                    </a:lnTo>
                    <a:lnTo>
                      <a:pt x="222" y="724"/>
                    </a:lnTo>
                    <a:lnTo>
                      <a:pt x="0" y="724"/>
                    </a:lnTo>
                    <a:lnTo>
                      <a:pt x="222" y="3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843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8" name="Freeform 8"/>
              <p:cNvSpPr>
                <a:spLocks/>
              </p:cNvSpPr>
              <p:nvPr/>
            </p:nvSpPr>
            <p:spPr bwMode="auto">
              <a:xfrm>
                <a:off x="2184401" y="2852738"/>
                <a:ext cx="354013" cy="1149350"/>
              </a:xfrm>
              <a:custGeom>
                <a:avLst/>
                <a:gdLst>
                  <a:gd name="T0" fmla="*/ 0 w 223"/>
                  <a:gd name="T1" fmla="*/ 0 h 724"/>
                  <a:gd name="T2" fmla="*/ 223 w 223"/>
                  <a:gd name="T3" fmla="*/ 0 h 724"/>
                  <a:gd name="T4" fmla="*/ 2 w 223"/>
                  <a:gd name="T5" fmla="*/ 361 h 724"/>
                  <a:gd name="T6" fmla="*/ 223 w 223"/>
                  <a:gd name="T7" fmla="*/ 724 h 724"/>
                  <a:gd name="T8" fmla="*/ 2 w 223"/>
                  <a:gd name="T9" fmla="*/ 724 h 724"/>
                  <a:gd name="T10" fmla="*/ 0 w 223"/>
                  <a:gd name="T11" fmla="*/ 723 h 724"/>
                  <a:gd name="T12" fmla="*/ 0 w 223"/>
                  <a:gd name="T13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2" y="361"/>
                    </a:lnTo>
                    <a:lnTo>
                      <a:pt x="223" y="724"/>
                    </a:lnTo>
                    <a:lnTo>
                      <a:pt x="2" y="724"/>
                    </a:lnTo>
                    <a:lnTo>
                      <a:pt x="0" y="7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983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9"/>
              <p:cNvSpPr>
                <a:spLocks noEditPoints="1"/>
              </p:cNvSpPr>
              <p:nvPr/>
            </p:nvSpPr>
            <p:spPr bwMode="auto">
              <a:xfrm>
                <a:off x="2187576" y="2852738"/>
                <a:ext cx="1274763" cy="1149350"/>
              </a:xfrm>
              <a:custGeom>
                <a:avLst/>
                <a:gdLst>
                  <a:gd name="T0" fmla="*/ 221 w 803"/>
                  <a:gd name="T1" fmla="*/ 179 h 724"/>
                  <a:gd name="T2" fmla="*/ 221 w 803"/>
                  <a:gd name="T3" fmla="*/ 383 h 724"/>
                  <a:gd name="T4" fmla="*/ 523 w 803"/>
                  <a:gd name="T5" fmla="*/ 383 h 724"/>
                  <a:gd name="T6" fmla="*/ 543 w 803"/>
                  <a:gd name="T7" fmla="*/ 382 h 724"/>
                  <a:gd name="T8" fmla="*/ 560 w 803"/>
                  <a:gd name="T9" fmla="*/ 374 h 724"/>
                  <a:gd name="T10" fmla="*/ 573 w 803"/>
                  <a:gd name="T11" fmla="*/ 361 h 724"/>
                  <a:gd name="T12" fmla="*/ 583 w 803"/>
                  <a:gd name="T13" fmla="*/ 346 h 724"/>
                  <a:gd name="T14" fmla="*/ 589 w 803"/>
                  <a:gd name="T15" fmla="*/ 329 h 724"/>
                  <a:gd name="T16" fmla="*/ 594 w 803"/>
                  <a:gd name="T17" fmla="*/ 310 h 724"/>
                  <a:gd name="T18" fmla="*/ 596 w 803"/>
                  <a:gd name="T19" fmla="*/ 292 h 724"/>
                  <a:gd name="T20" fmla="*/ 596 w 803"/>
                  <a:gd name="T21" fmla="*/ 256 h 724"/>
                  <a:gd name="T22" fmla="*/ 592 w 803"/>
                  <a:gd name="T23" fmla="*/ 233 h 724"/>
                  <a:gd name="T24" fmla="*/ 586 w 803"/>
                  <a:gd name="T25" fmla="*/ 215 h 724"/>
                  <a:gd name="T26" fmla="*/ 574 w 803"/>
                  <a:gd name="T27" fmla="*/ 200 h 724"/>
                  <a:gd name="T28" fmla="*/ 558 w 803"/>
                  <a:gd name="T29" fmla="*/ 188 h 724"/>
                  <a:gd name="T30" fmla="*/ 533 w 803"/>
                  <a:gd name="T31" fmla="*/ 182 h 724"/>
                  <a:gd name="T32" fmla="*/ 504 w 803"/>
                  <a:gd name="T33" fmla="*/ 179 h 724"/>
                  <a:gd name="T34" fmla="*/ 221 w 803"/>
                  <a:gd name="T35" fmla="*/ 179 h 724"/>
                  <a:gd name="T36" fmla="*/ 221 w 803"/>
                  <a:gd name="T37" fmla="*/ 0 h 724"/>
                  <a:gd name="T38" fmla="*/ 540 w 803"/>
                  <a:gd name="T39" fmla="*/ 0 h 724"/>
                  <a:gd name="T40" fmla="*/ 589 w 803"/>
                  <a:gd name="T41" fmla="*/ 2 h 724"/>
                  <a:gd name="T42" fmla="*/ 633 w 803"/>
                  <a:gd name="T43" fmla="*/ 8 h 724"/>
                  <a:gd name="T44" fmla="*/ 670 w 803"/>
                  <a:gd name="T45" fmla="*/ 18 h 724"/>
                  <a:gd name="T46" fmla="*/ 702 w 803"/>
                  <a:gd name="T47" fmla="*/ 33 h 724"/>
                  <a:gd name="T48" fmla="*/ 729 w 803"/>
                  <a:gd name="T49" fmla="*/ 49 h 724"/>
                  <a:gd name="T50" fmla="*/ 750 w 803"/>
                  <a:gd name="T51" fmla="*/ 70 h 724"/>
                  <a:gd name="T52" fmla="*/ 768 w 803"/>
                  <a:gd name="T53" fmla="*/ 93 h 724"/>
                  <a:gd name="T54" fmla="*/ 781 w 803"/>
                  <a:gd name="T55" fmla="*/ 120 h 724"/>
                  <a:gd name="T56" fmla="*/ 791 w 803"/>
                  <a:gd name="T57" fmla="*/ 149 h 724"/>
                  <a:gd name="T58" fmla="*/ 798 w 803"/>
                  <a:gd name="T59" fmla="*/ 180 h 724"/>
                  <a:gd name="T60" fmla="*/ 803 w 803"/>
                  <a:gd name="T61" fmla="*/ 213 h 724"/>
                  <a:gd name="T62" fmla="*/ 803 w 803"/>
                  <a:gd name="T63" fmla="*/ 247 h 724"/>
                  <a:gd name="T64" fmla="*/ 803 w 803"/>
                  <a:gd name="T65" fmla="*/ 333 h 724"/>
                  <a:gd name="T66" fmla="*/ 803 w 803"/>
                  <a:gd name="T67" fmla="*/ 361 h 724"/>
                  <a:gd name="T68" fmla="*/ 798 w 803"/>
                  <a:gd name="T69" fmla="*/ 392 h 724"/>
                  <a:gd name="T70" fmla="*/ 791 w 803"/>
                  <a:gd name="T71" fmla="*/ 421 h 724"/>
                  <a:gd name="T72" fmla="*/ 781 w 803"/>
                  <a:gd name="T73" fmla="*/ 449 h 724"/>
                  <a:gd name="T74" fmla="*/ 768 w 803"/>
                  <a:gd name="T75" fmla="*/ 475 h 724"/>
                  <a:gd name="T76" fmla="*/ 750 w 803"/>
                  <a:gd name="T77" fmla="*/ 500 h 724"/>
                  <a:gd name="T78" fmla="*/ 729 w 803"/>
                  <a:gd name="T79" fmla="*/ 521 h 724"/>
                  <a:gd name="T80" fmla="*/ 704 w 803"/>
                  <a:gd name="T81" fmla="*/ 539 h 724"/>
                  <a:gd name="T82" fmla="*/ 673 w 803"/>
                  <a:gd name="T83" fmla="*/ 552 h 724"/>
                  <a:gd name="T84" fmla="*/ 638 w 803"/>
                  <a:gd name="T85" fmla="*/ 560 h 724"/>
                  <a:gd name="T86" fmla="*/ 597 w 803"/>
                  <a:gd name="T87" fmla="*/ 564 h 724"/>
                  <a:gd name="T88" fmla="*/ 221 w 803"/>
                  <a:gd name="T89" fmla="*/ 564 h 724"/>
                  <a:gd name="T90" fmla="*/ 221 w 803"/>
                  <a:gd name="T91" fmla="*/ 724 h 724"/>
                  <a:gd name="T92" fmla="*/ 221 w 803"/>
                  <a:gd name="T93" fmla="*/ 724 h 724"/>
                  <a:gd name="T94" fmla="*/ 0 w 803"/>
                  <a:gd name="T95" fmla="*/ 361 h 724"/>
                  <a:gd name="T96" fmla="*/ 221 w 803"/>
                  <a:gd name="T9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03" h="724">
                    <a:moveTo>
                      <a:pt x="221" y="179"/>
                    </a:moveTo>
                    <a:lnTo>
                      <a:pt x="221" y="383"/>
                    </a:lnTo>
                    <a:lnTo>
                      <a:pt x="523" y="383"/>
                    </a:lnTo>
                    <a:lnTo>
                      <a:pt x="543" y="382"/>
                    </a:lnTo>
                    <a:lnTo>
                      <a:pt x="560" y="374"/>
                    </a:lnTo>
                    <a:lnTo>
                      <a:pt x="573" y="361"/>
                    </a:lnTo>
                    <a:lnTo>
                      <a:pt x="583" y="346"/>
                    </a:lnTo>
                    <a:lnTo>
                      <a:pt x="589" y="329"/>
                    </a:lnTo>
                    <a:lnTo>
                      <a:pt x="594" y="310"/>
                    </a:lnTo>
                    <a:lnTo>
                      <a:pt x="596" y="292"/>
                    </a:lnTo>
                    <a:lnTo>
                      <a:pt x="596" y="256"/>
                    </a:lnTo>
                    <a:lnTo>
                      <a:pt x="592" y="233"/>
                    </a:lnTo>
                    <a:lnTo>
                      <a:pt x="586" y="215"/>
                    </a:lnTo>
                    <a:lnTo>
                      <a:pt x="574" y="200"/>
                    </a:lnTo>
                    <a:lnTo>
                      <a:pt x="558" y="188"/>
                    </a:lnTo>
                    <a:lnTo>
                      <a:pt x="533" y="182"/>
                    </a:lnTo>
                    <a:lnTo>
                      <a:pt x="504" y="179"/>
                    </a:lnTo>
                    <a:lnTo>
                      <a:pt x="221" y="179"/>
                    </a:lnTo>
                    <a:close/>
                    <a:moveTo>
                      <a:pt x="221" y="0"/>
                    </a:moveTo>
                    <a:lnTo>
                      <a:pt x="540" y="0"/>
                    </a:lnTo>
                    <a:lnTo>
                      <a:pt x="589" y="2"/>
                    </a:lnTo>
                    <a:lnTo>
                      <a:pt x="633" y="8"/>
                    </a:lnTo>
                    <a:lnTo>
                      <a:pt x="670" y="18"/>
                    </a:lnTo>
                    <a:lnTo>
                      <a:pt x="702" y="33"/>
                    </a:lnTo>
                    <a:lnTo>
                      <a:pt x="729" y="49"/>
                    </a:lnTo>
                    <a:lnTo>
                      <a:pt x="750" y="70"/>
                    </a:lnTo>
                    <a:lnTo>
                      <a:pt x="768" y="93"/>
                    </a:lnTo>
                    <a:lnTo>
                      <a:pt x="781" y="120"/>
                    </a:lnTo>
                    <a:lnTo>
                      <a:pt x="791" y="149"/>
                    </a:lnTo>
                    <a:lnTo>
                      <a:pt x="798" y="180"/>
                    </a:lnTo>
                    <a:lnTo>
                      <a:pt x="803" y="213"/>
                    </a:lnTo>
                    <a:lnTo>
                      <a:pt x="803" y="247"/>
                    </a:lnTo>
                    <a:lnTo>
                      <a:pt x="803" y="333"/>
                    </a:lnTo>
                    <a:lnTo>
                      <a:pt x="803" y="361"/>
                    </a:lnTo>
                    <a:lnTo>
                      <a:pt x="798" y="392"/>
                    </a:lnTo>
                    <a:lnTo>
                      <a:pt x="791" y="421"/>
                    </a:lnTo>
                    <a:lnTo>
                      <a:pt x="781" y="449"/>
                    </a:lnTo>
                    <a:lnTo>
                      <a:pt x="768" y="475"/>
                    </a:lnTo>
                    <a:lnTo>
                      <a:pt x="750" y="500"/>
                    </a:lnTo>
                    <a:lnTo>
                      <a:pt x="729" y="521"/>
                    </a:lnTo>
                    <a:lnTo>
                      <a:pt x="704" y="539"/>
                    </a:lnTo>
                    <a:lnTo>
                      <a:pt x="673" y="552"/>
                    </a:lnTo>
                    <a:lnTo>
                      <a:pt x="638" y="560"/>
                    </a:lnTo>
                    <a:lnTo>
                      <a:pt x="597" y="564"/>
                    </a:lnTo>
                    <a:lnTo>
                      <a:pt x="221" y="564"/>
                    </a:lnTo>
                    <a:lnTo>
                      <a:pt x="221" y="724"/>
                    </a:lnTo>
                    <a:lnTo>
                      <a:pt x="221" y="724"/>
                    </a:lnTo>
                    <a:lnTo>
                      <a:pt x="0" y="361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C7D22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10"/>
              <p:cNvSpPr>
                <a:spLocks/>
              </p:cNvSpPr>
              <p:nvPr/>
            </p:nvSpPr>
            <p:spPr bwMode="auto">
              <a:xfrm>
                <a:off x="271463" y="2852738"/>
                <a:ext cx="1306513" cy="1149350"/>
              </a:xfrm>
              <a:custGeom>
                <a:avLst/>
                <a:gdLst>
                  <a:gd name="T0" fmla="*/ 0 w 823"/>
                  <a:gd name="T1" fmla="*/ 0 h 724"/>
                  <a:gd name="T2" fmla="*/ 223 w 823"/>
                  <a:gd name="T3" fmla="*/ 0 h 724"/>
                  <a:gd name="T4" fmla="*/ 601 w 823"/>
                  <a:gd name="T5" fmla="*/ 438 h 724"/>
                  <a:gd name="T6" fmla="*/ 601 w 823"/>
                  <a:gd name="T7" fmla="*/ 0 h 724"/>
                  <a:gd name="T8" fmla="*/ 601 w 823"/>
                  <a:gd name="T9" fmla="*/ 0 h 724"/>
                  <a:gd name="T10" fmla="*/ 823 w 823"/>
                  <a:gd name="T11" fmla="*/ 361 h 724"/>
                  <a:gd name="T12" fmla="*/ 601 w 823"/>
                  <a:gd name="T13" fmla="*/ 724 h 724"/>
                  <a:gd name="T14" fmla="*/ 223 w 823"/>
                  <a:gd name="T15" fmla="*/ 287 h 724"/>
                  <a:gd name="T16" fmla="*/ 223 w 823"/>
                  <a:gd name="T17" fmla="*/ 724 h 724"/>
                  <a:gd name="T18" fmla="*/ 0 w 823"/>
                  <a:gd name="T19" fmla="*/ 724 h 724"/>
                  <a:gd name="T20" fmla="*/ 0 w 823"/>
                  <a:gd name="T2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3" h="724">
                    <a:moveTo>
                      <a:pt x="0" y="0"/>
                    </a:moveTo>
                    <a:lnTo>
                      <a:pt x="223" y="0"/>
                    </a:lnTo>
                    <a:lnTo>
                      <a:pt x="601" y="438"/>
                    </a:lnTo>
                    <a:lnTo>
                      <a:pt x="601" y="0"/>
                    </a:lnTo>
                    <a:lnTo>
                      <a:pt x="601" y="0"/>
                    </a:lnTo>
                    <a:lnTo>
                      <a:pt x="823" y="361"/>
                    </a:lnTo>
                    <a:lnTo>
                      <a:pt x="601" y="724"/>
                    </a:lnTo>
                    <a:lnTo>
                      <a:pt x="223" y="287"/>
                    </a:lnTo>
                    <a:lnTo>
                      <a:pt x="223" y="724"/>
                    </a:lnTo>
                    <a:lnTo>
                      <a:pt x="0" y="7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D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0" name="Group 9"/>
            <p:cNvGrpSpPr/>
            <p:nvPr userDrawn="1"/>
          </p:nvGrpSpPr>
          <p:grpSpPr>
            <a:xfrm>
              <a:off x="3364707" y="4271963"/>
              <a:ext cx="5462587" cy="1034628"/>
              <a:chOff x="4252913" y="4551363"/>
              <a:chExt cx="7040562" cy="1333500"/>
            </a:xfrm>
          </p:grpSpPr>
          <p:sp>
            <p:nvSpPr>
              <p:cNvPr id="11" name="Rectangle 12"/>
              <p:cNvSpPr>
                <a:spLocks noChangeArrowheads="1"/>
              </p:cNvSpPr>
              <p:nvPr userDrawn="1"/>
            </p:nvSpPr>
            <p:spPr bwMode="auto">
              <a:xfrm>
                <a:off x="4252913" y="4551363"/>
                <a:ext cx="28575" cy="1333500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Rectangle 13"/>
              <p:cNvSpPr>
                <a:spLocks noChangeArrowheads="1"/>
              </p:cNvSpPr>
              <p:nvPr userDrawn="1"/>
            </p:nvSpPr>
            <p:spPr bwMode="auto">
              <a:xfrm>
                <a:off x="11264900" y="4551363"/>
                <a:ext cx="28575" cy="1333500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Freeform 14"/>
              <p:cNvSpPr>
                <a:spLocks/>
              </p:cNvSpPr>
              <p:nvPr userDrawn="1"/>
            </p:nvSpPr>
            <p:spPr bwMode="auto">
              <a:xfrm>
                <a:off x="4714875" y="4765676"/>
                <a:ext cx="250825" cy="396875"/>
              </a:xfrm>
              <a:custGeom>
                <a:avLst/>
                <a:gdLst>
                  <a:gd name="T0" fmla="*/ 88 w 158"/>
                  <a:gd name="T1" fmla="*/ 0 h 250"/>
                  <a:gd name="T2" fmla="*/ 114 w 158"/>
                  <a:gd name="T3" fmla="*/ 3 h 250"/>
                  <a:gd name="T4" fmla="*/ 137 w 158"/>
                  <a:gd name="T5" fmla="*/ 10 h 250"/>
                  <a:gd name="T6" fmla="*/ 156 w 158"/>
                  <a:gd name="T7" fmla="*/ 26 h 250"/>
                  <a:gd name="T8" fmla="*/ 130 w 158"/>
                  <a:gd name="T9" fmla="*/ 52 h 250"/>
                  <a:gd name="T10" fmla="*/ 114 w 158"/>
                  <a:gd name="T11" fmla="*/ 35 h 250"/>
                  <a:gd name="T12" fmla="*/ 88 w 158"/>
                  <a:gd name="T13" fmla="*/ 31 h 250"/>
                  <a:gd name="T14" fmla="*/ 65 w 158"/>
                  <a:gd name="T15" fmla="*/ 33 h 250"/>
                  <a:gd name="T16" fmla="*/ 51 w 158"/>
                  <a:gd name="T17" fmla="*/ 42 h 250"/>
                  <a:gd name="T18" fmla="*/ 44 w 158"/>
                  <a:gd name="T19" fmla="*/ 54 h 250"/>
                  <a:gd name="T20" fmla="*/ 41 w 158"/>
                  <a:gd name="T21" fmla="*/ 66 h 250"/>
                  <a:gd name="T22" fmla="*/ 46 w 158"/>
                  <a:gd name="T23" fmla="*/ 84 h 250"/>
                  <a:gd name="T24" fmla="*/ 55 w 158"/>
                  <a:gd name="T25" fmla="*/ 94 h 250"/>
                  <a:gd name="T26" fmla="*/ 72 w 158"/>
                  <a:gd name="T27" fmla="*/ 103 h 250"/>
                  <a:gd name="T28" fmla="*/ 90 w 158"/>
                  <a:gd name="T29" fmla="*/ 110 h 250"/>
                  <a:gd name="T30" fmla="*/ 109 w 158"/>
                  <a:gd name="T31" fmla="*/ 115 h 250"/>
                  <a:gd name="T32" fmla="*/ 128 w 158"/>
                  <a:gd name="T33" fmla="*/ 124 h 250"/>
                  <a:gd name="T34" fmla="*/ 144 w 158"/>
                  <a:gd name="T35" fmla="*/ 136 h 250"/>
                  <a:gd name="T36" fmla="*/ 156 w 158"/>
                  <a:gd name="T37" fmla="*/ 152 h 250"/>
                  <a:gd name="T38" fmla="*/ 158 w 158"/>
                  <a:gd name="T39" fmla="*/ 178 h 250"/>
                  <a:gd name="T40" fmla="*/ 156 w 158"/>
                  <a:gd name="T41" fmla="*/ 203 h 250"/>
                  <a:gd name="T42" fmla="*/ 144 w 158"/>
                  <a:gd name="T43" fmla="*/ 222 h 250"/>
                  <a:gd name="T44" fmla="*/ 125 w 158"/>
                  <a:gd name="T45" fmla="*/ 238 h 250"/>
                  <a:gd name="T46" fmla="*/ 102 w 158"/>
                  <a:gd name="T47" fmla="*/ 248 h 250"/>
                  <a:gd name="T48" fmla="*/ 76 w 158"/>
                  <a:gd name="T49" fmla="*/ 250 h 250"/>
                  <a:gd name="T50" fmla="*/ 46 w 158"/>
                  <a:gd name="T51" fmla="*/ 248 h 250"/>
                  <a:gd name="T52" fmla="*/ 21 w 158"/>
                  <a:gd name="T53" fmla="*/ 236 h 250"/>
                  <a:gd name="T54" fmla="*/ 0 w 158"/>
                  <a:gd name="T55" fmla="*/ 217 h 250"/>
                  <a:gd name="T56" fmla="*/ 28 w 158"/>
                  <a:gd name="T57" fmla="*/ 194 h 250"/>
                  <a:gd name="T58" fmla="*/ 41 w 158"/>
                  <a:gd name="T59" fmla="*/ 210 h 250"/>
                  <a:gd name="T60" fmla="*/ 58 w 158"/>
                  <a:gd name="T61" fmla="*/ 217 h 250"/>
                  <a:gd name="T62" fmla="*/ 76 w 158"/>
                  <a:gd name="T63" fmla="*/ 220 h 250"/>
                  <a:gd name="T64" fmla="*/ 93 w 158"/>
                  <a:gd name="T65" fmla="*/ 217 h 250"/>
                  <a:gd name="T66" fmla="*/ 109 w 158"/>
                  <a:gd name="T67" fmla="*/ 210 h 250"/>
                  <a:gd name="T68" fmla="*/ 121 w 158"/>
                  <a:gd name="T69" fmla="*/ 199 h 250"/>
                  <a:gd name="T70" fmla="*/ 125 w 158"/>
                  <a:gd name="T71" fmla="*/ 180 h 250"/>
                  <a:gd name="T72" fmla="*/ 121 w 158"/>
                  <a:gd name="T73" fmla="*/ 166 h 250"/>
                  <a:gd name="T74" fmla="*/ 109 w 158"/>
                  <a:gd name="T75" fmla="*/ 154 h 250"/>
                  <a:gd name="T76" fmla="*/ 95 w 158"/>
                  <a:gd name="T77" fmla="*/ 147 h 250"/>
                  <a:gd name="T78" fmla="*/ 76 w 158"/>
                  <a:gd name="T79" fmla="*/ 140 h 250"/>
                  <a:gd name="T80" fmla="*/ 55 w 158"/>
                  <a:gd name="T81" fmla="*/ 133 h 250"/>
                  <a:gd name="T82" fmla="*/ 37 w 158"/>
                  <a:gd name="T83" fmla="*/ 126 h 250"/>
                  <a:gd name="T84" fmla="*/ 23 w 158"/>
                  <a:gd name="T85" fmla="*/ 112 h 250"/>
                  <a:gd name="T86" fmla="*/ 11 w 158"/>
                  <a:gd name="T87" fmla="*/ 94 h 250"/>
                  <a:gd name="T88" fmla="*/ 7 w 158"/>
                  <a:gd name="T89" fmla="*/ 66 h 250"/>
                  <a:gd name="T90" fmla="*/ 9 w 158"/>
                  <a:gd name="T91" fmla="*/ 49 h 250"/>
                  <a:gd name="T92" fmla="*/ 18 w 158"/>
                  <a:gd name="T93" fmla="*/ 31 h 250"/>
                  <a:gd name="T94" fmla="*/ 35 w 158"/>
                  <a:gd name="T95" fmla="*/ 14 h 250"/>
                  <a:gd name="T96" fmla="*/ 58 w 158"/>
                  <a:gd name="T97" fmla="*/ 3 h 250"/>
                  <a:gd name="T98" fmla="*/ 88 w 158"/>
                  <a:gd name="T99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" h="250">
                    <a:moveTo>
                      <a:pt x="88" y="0"/>
                    </a:moveTo>
                    <a:lnTo>
                      <a:pt x="114" y="3"/>
                    </a:lnTo>
                    <a:lnTo>
                      <a:pt x="137" y="10"/>
                    </a:lnTo>
                    <a:lnTo>
                      <a:pt x="156" y="26"/>
                    </a:lnTo>
                    <a:lnTo>
                      <a:pt x="130" y="52"/>
                    </a:lnTo>
                    <a:lnTo>
                      <a:pt x="114" y="35"/>
                    </a:lnTo>
                    <a:lnTo>
                      <a:pt x="88" y="31"/>
                    </a:lnTo>
                    <a:lnTo>
                      <a:pt x="65" y="33"/>
                    </a:lnTo>
                    <a:lnTo>
                      <a:pt x="51" y="42"/>
                    </a:lnTo>
                    <a:lnTo>
                      <a:pt x="44" y="54"/>
                    </a:lnTo>
                    <a:lnTo>
                      <a:pt x="41" y="66"/>
                    </a:lnTo>
                    <a:lnTo>
                      <a:pt x="46" y="84"/>
                    </a:lnTo>
                    <a:lnTo>
                      <a:pt x="55" y="94"/>
                    </a:lnTo>
                    <a:lnTo>
                      <a:pt x="72" y="103"/>
                    </a:lnTo>
                    <a:lnTo>
                      <a:pt x="90" y="110"/>
                    </a:lnTo>
                    <a:lnTo>
                      <a:pt x="109" y="115"/>
                    </a:lnTo>
                    <a:lnTo>
                      <a:pt x="128" y="124"/>
                    </a:lnTo>
                    <a:lnTo>
                      <a:pt x="144" y="136"/>
                    </a:lnTo>
                    <a:lnTo>
                      <a:pt x="156" y="152"/>
                    </a:lnTo>
                    <a:lnTo>
                      <a:pt x="158" y="178"/>
                    </a:lnTo>
                    <a:lnTo>
                      <a:pt x="156" y="203"/>
                    </a:lnTo>
                    <a:lnTo>
                      <a:pt x="144" y="222"/>
                    </a:lnTo>
                    <a:lnTo>
                      <a:pt x="125" y="238"/>
                    </a:lnTo>
                    <a:lnTo>
                      <a:pt x="102" y="248"/>
                    </a:lnTo>
                    <a:lnTo>
                      <a:pt x="76" y="250"/>
                    </a:lnTo>
                    <a:lnTo>
                      <a:pt x="46" y="248"/>
                    </a:lnTo>
                    <a:lnTo>
                      <a:pt x="21" y="236"/>
                    </a:lnTo>
                    <a:lnTo>
                      <a:pt x="0" y="217"/>
                    </a:lnTo>
                    <a:lnTo>
                      <a:pt x="28" y="194"/>
                    </a:lnTo>
                    <a:lnTo>
                      <a:pt x="41" y="210"/>
                    </a:lnTo>
                    <a:lnTo>
                      <a:pt x="58" y="217"/>
                    </a:lnTo>
                    <a:lnTo>
                      <a:pt x="76" y="220"/>
                    </a:lnTo>
                    <a:lnTo>
                      <a:pt x="93" y="217"/>
                    </a:lnTo>
                    <a:lnTo>
                      <a:pt x="109" y="210"/>
                    </a:lnTo>
                    <a:lnTo>
                      <a:pt x="121" y="199"/>
                    </a:lnTo>
                    <a:lnTo>
                      <a:pt x="125" y="180"/>
                    </a:lnTo>
                    <a:lnTo>
                      <a:pt x="121" y="166"/>
                    </a:lnTo>
                    <a:lnTo>
                      <a:pt x="109" y="154"/>
                    </a:lnTo>
                    <a:lnTo>
                      <a:pt x="95" y="147"/>
                    </a:lnTo>
                    <a:lnTo>
                      <a:pt x="76" y="140"/>
                    </a:lnTo>
                    <a:lnTo>
                      <a:pt x="55" y="133"/>
                    </a:lnTo>
                    <a:lnTo>
                      <a:pt x="37" y="126"/>
                    </a:lnTo>
                    <a:lnTo>
                      <a:pt x="23" y="112"/>
                    </a:lnTo>
                    <a:lnTo>
                      <a:pt x="11" y="94"/>
                    </a:lnTo>
                    <a:lnTo>
                      <a:pt x="7" y="66"/>
                    </a:lnTo>
                    <a:lnTo>
                      <a:pt x="9" y="49"/>
                    </a:lnTo>
                    <a:lnTo>
                      <a:pt x="18" y="31"/>
                    </a:lnTo>
                    <a:lnTo>
                      <a:pt x="35" y="14"/>
                    </a:lnTo>
                    <a:lnTo>
                      <a:pt x="58" y="3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" name="Freeform 15"/>
              <p:cNvSpPr>
                <a:spLocks/>
              </p:cNvSpPr>
              <p:nvPr userDrawn="1"/>
            </p:nvSpPr>
            <p:spPr bwMode="auto">
              <a:xfrm>
                <a:off x="5043488" y="4773613"/>
                <a:ext cx="254000" cy="381000"/>
              </a:xfrm>
              <a:custGeom>
                <a:avLst/>
                <a:gdLst>
                  <a:gd name="T0" fmla="*/ 0 w 160"/>
                  <a:gd name="T1" fmla="*/ 0 h 240"/>
                  <a:gd name="T2" fmla="*/ 153 w 160"/>
                  <a:gd name="T3" fmla="*/ 0 h 240"/>
                  <a:gd name="T4" fmla="*/ 153 w 160"/>
                  <a:gd name="T5" fmla="*/ 30 h 240"/>
                  <a:gd name="T6" fmla="*/ 32 w 160"/>
                  <a:gd name="T7" fmla="*/ 30 h 240"/>
                  <a:gd name="T8" fmla="*/ 32 w 160"/>
                  <a:gd name="T9" fmla="*/ 103 h 240"/>
                  <a:gd name="T10" fmla="*/ 146 w 160"/>
                  <a:gd name="T11" fmla="*/ 103 h 240"/>
                  <a:gd name="T12" fmla="*/ 146 w 160"/>
                  <a:gd name="T13" fmla="*/ 133 h 240"/>
                  <a:gd name="T14" fmla="*/ 32 w 160"/>
                  <a:gd name="T15" fmla="*/ 133 h 240"/>
                  <a:gd name="T16" fmla="*/ 32 w 160"/>
                  <a:gd name="T17" fmla="*/ 210 h 240"/>
                  <a:gd name="T18" fmla="*/ 160 w 160"/>
                  <a:gd name="T19" fmla="*/ 210 h 240"/>
                  <a:gd name="T20" fmla="*/ 160 w 160"/>
                  <a:gd name="T21" fmla="*/ 240 h 240"/>
                  <a:gd name="T22" fmla="*/ 0 w 160"/>
                  <a:gd name="T23" fmla="*/ 240 h 240"/>
                  <a:gd name="T24" fmla="*/ 0 w 160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240">
                    <a:moveTo>
                      <a:pt x="0" y="0"/>
                    </a:moveTo>
                    <a:lnTo>
                      <a:pt x="153" y="0"/>
                    </a:lnTo>
                    <a:lnTo>
                      <a:pt x="153" y="30"/>
                    </a:lnTo>
                    <a:lnTo>
                      <a:pt x="32" y="30"/>
                    </a:lnTo>
                    <a:lnTo>
                      <a:pt x="32" y="103"/>
                    </a:lnTo>
                    <a:lnTo>
                      <a:pt x="146" y="103"/>
                    </a:lnTo>
                    <a:lnTo>
                      <a:pt x="146" y="133"/>
                    </a:lnTo>
                    <a:lnTo>
                      <a:pt x="32" y="133"/>
                    </a:lnTo>
                    <a:lnTo>
                      <a:pt x="32" y="210"/>
                    </a:lnTo>
                    <a:lnTo>
                      <a:pt x="160" y="210"/>
                    </a:lnTo>
                    <a:lnTo>
                      <a:pt x="160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16"/>
              <p:cNvSpPr>
                <a:spLocks/>
              </p:cNvSpPr>
              <p:nvPr userDrawn="1"/>
            </p:nvSpPr>
            <p:spPr bwMode="auto">
              <a:xfrm>
                <a:off x="5335588" y="4765676"/>
                <a:ext cx="339725" cy="396875"/>
              </a:xfrm>
              <a:custGeom>
                <a:avLst/>
                <a:gdLst>
                  <a:gd name="T0" fmla="*/ 125 w 214"/>
                  <a:gd name="T1" fmla="*/ 0 h 250"/>
                  <a:gd name="T2" fmla="*/ 156 w 214"/>
                  <a:gd name="T3" fmla="*/ 3 h 250"/>
                  <a:gd name="T4" fmla="*/ 186 w 214"/>
                  <a:gd name="T5" fmla="*/ 17 h 250"/>
                  <a:gd name="T6" fmla="*/ 209 w 214"/>
                  <a:gd name="T7" fmla="*/ 38 h 250"/>
                  <a:gd name="T8" fmla="*/ 181 w 214"/>
                  <a:gd name="T9" fmla="*/ 56 h 250"/>
                  <a:gd name="T10" fmla="*/ 165 w 214"/>
                  <a:gd name="T11" fmla="*/ 42 h 250"/>
                  <a:gd name="T12" fmla="*/ 146 w 214"/>
                  <a:gd name="T13" fmla="*/ 33 h 250"/>
                  <a:gd name="T14" fmla="*/ 123 w 214"/>
                  <a:gd name="T15" fmla="*/ 31 h 250"/>
                  <a:gd name="T16" fmla="*/ 95 w 214"/>
                  <a:gd name="T17" fmla="*/ 35 h 250"/>
                  <a:gd name="T18" fmla="*/ 69 w 214"/>
                  <a:gd name="T19" fmla="*/ 49 h 250"/>
                  <a:gd name="T20" fmla="*/ 51 w 214"/>
                  <a:gd name="T21" fmla="*/ 70 h 250"/>
                  <a:gd name="T22" fmla="*/ 39 w 214"/>
                  <a:gd name="T23" fmla="*/ 96 h 250"/>
                  <a:gd name="T24" fmla="*/ 34 w 214"/>
                  <a:gd name="T25" fmla="*/ 126 h 250"/>
                  <a:gd name="T26" fmla="*/ 39 w 214"/>
                  <a:gd name="T27" fmla="*/ 157 h 250"/>
                  <a:gd name="T28" fmla="*/ 51 w 214"/>
                  <a:gd name="T29" fmla="*/ 182 h 250"/>
                  <a:gd name="T30" fmla="*/ 69 w 214"/>
                  <a:gd name="T31" fmla="*/ 201 h 250"/>
                  <a:gd name="T32" fmla="*/ 93 w 214"/>
                  <a:gd name="T33" fmla="*/ 215 h 250"/>
                  <a:gd name="T34" fmla="*/ 123 w 214"/>
                  <a:gd name="T35" fmla="*/ 220 h 250"/>
                  <a:gd name="T36" fmla="*/ 149 w 214"/>
                  <a:gd name="T37" fmla="*/ 217 h 250"/>
                  <a:gd name="T38" fmla="*/ 169 w 214"/>
                  <a:gd name="T39" fmla="*/ 206 h 250"/>
                  <a:gd name="T40" fmla="*/ 186 w 214"/>
                  <a:gd name="T41" fmla="*/ 189 h 250"/>
                  <a:gd name="T42" fmla="*/ 214 w 214"/>
                  <a:gd name="T43" fmla="*/ 208 h 250"/>
                  <a:gd name="T44" fmla="*/ 207 w 214"/>
                  <a:gd name="T45" fmla="*/ 217 h 250"/>
                  <a:gd name="T46" fmla="*/ 195 w 214"/>
                  <a:gd name="T47" fmla="*/ 229 h 250"/>
                  <a:gd name="T48" fmla="*/ 176 w 214"/>
                  <a:gd name="T49" fmla="*/ 238 h 250"/>
                  <a:gd name="T50" fmla="*/ 153 w 214"/>
                  <a:gd name="T51" fmla="*/ 248 h 250"/>
                  <a:gd name="T52" fmla="*/ 123 w 214"/>
                  <a:gd name="T53" fmla="*/ 250 h 250"/>
                  <a:gd name="T54" fmla="*/ 88 w 214"/>
                  <a:gd name="T55" fmla="*/ 245 h 250"/>
                  <a:gd name="T56" fmla="*/ 58 w 214"/>
                  <a:gd name="T57" fmla="*/ 231 h 250"/>
                  <a:gd name="T58" fmla="*/ 32 w 214"/>
                  <a:gd name="T59" fmla="*/ 213 h 250"/>
                  <a:gd name="T60" fmla="*/ 16 w 214"/>
                  <a:gd name="T61" fmla="*/ 187 h 250"/>
                  <a:gd name="T62" fmla="*/ 4 w 214"/>
                  <a:gd name="T63" fmla="*/ 157 h 250"/>
                  <a:gd name="T64" fmla="*/ 0 w 214"/>
                  <a:gd name="T65" fmla="*/ 126 h 250"/>
                  <a:gd name="T66" fmla="*/ 7 w 214"/>
                  <a:gd name="T67" fmla="*/ 84 h 250"/>
                  <a:gd name="T68" fmla="*/ 23 w 214"/>
                  <a:gd name="T69" fmla="*/ 49 h 250"/>
                  <a:gd name="T70" fmla="*/ 48 w 214"/>
                  <a:gd name="T71" fmla="*/ 24 h 250"/>
                  <a:gd name="T72" fmla="*/ 83 w 214"/>
                  <a:gd name="T73" fmla="*/ 5 h 250"/>
                  <a:gd name="T74" fmla="*/ 125 w 214"/>
                  <a:gd name="T75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4" h="250">
                    <a:moveTo>
                      <a:pt x="125" y="0"/>
                    </a:moveTo>
                    <a:lnTo>
                      <a:pt x="156" y="3"/>
                    </a:lnTo>
                    <a:lnTo>
                      <a:pt x="186" y="17"/>
                    </a:lnTo>
                    <a:lnTo>
                      <a:pt x="209" y="38"/>
                    </a:lnTo>
                    <a:lnTo>
                      <a:pt x="181" y="56"/>
                    </a:lnTo>
                    <a:lnTo>
                      <a:pt x="165" y="42"/>
                    </a:lnTo>
                    <a:lnTo>
                      <a:pt x="146" y="33"/>
                    </a:lnTo>
                    <a:lnTo>
                      <a:pt x="123" y="31"/>
                    </a:lnTo>
                    <a:lnTo>
                      <a:pt x="95" y="35"/>
                    </a:lnTo>
                    <a:lnTo>
                      <a:pt x="69" y="49"/>
                    </a:lnTo>
                    <a:lnTo>
                      <a:pt x="51" y="70"/>
                    </a:lnTo>
                    <a:lnTo>
                      <a:pt x="39" y="96"/>
                    </a:lnTo>
                    <a:lnTo>
                      <a:pt x="34" y="126"/>
                    </a:lnTo>
                    <a:lnTo>
                      <a:pt x="39" y="157"/>
                    </a:lnTo>
                    <a:lnTo>
                      <a:pt x="51" y="182"/>
                    </a:lnTo>
                    <a:lnTo>
                      <a:pt x="69" y="201"/>
                    </a:lnTo>
                    <a:lnTo>
                      <a:pt x="93" y="215"/>
                    </a:lnTo>
                    <a:lnTo>
                      <a:pt x="123" y="220"/>
                    </a:lnTo>
                    <a:lnTo>
                      <a:pt x="149" y="217"/>
                    </a:lnTo>
                    <a:lnTo>
                      <a:pt x="169" y="206"/>
                    </a:lnTo>
                    <a:lnTo>
                      <a:pt x="186" y="189"/>
                    </a:lnTo>
                    <a:lnTo>
                      <a:pt x="214" y="208"/>
                    </a:lnTo>
                    <a:lnTo>
                      <a:pt x="207" y="217"/>
                    </a:lnTo>
                    <a:lnTo>
                      <a:pt x="195" y="229"/>
                    </a:lnTo>
                    <a:lnTo>
                      <a:pt x="176" y="238"/>
                    </a:lnTo>
                    <a:lnTo>
                      <a:pt x="153" y="248"/>
                    </a:lnTo>
                    <a:lnTo>
                      <a:pt x="123" y="250"/>
                    </a:lnTo>
                    <a:lnTo>
                      <a:pt x="88" y="245"/>
                    </a:lnTo>
                    <a:lnTo>
                      <a:pt x="58" y="231"/>
                    </a:lnTo>
                    <a:lnTo>
                      <a:pt x="32" y="213"/>
                    </a:lnTo>
                    <a:lnTo>
                      <a:pt x="16" y="187"/>
                    </a:lnTo>
                    <a:lnTo>
                      <a:pt x="4" y="157"/>
                    </a:lnTo>
                    <a:lnTo>
                      <a:pt x="0" y="126"/>
                    </a:lnTo>
                    <a:lnTo>
                      <a:pt x="7" y="84"/>
                    </a:lnTo>
                    <a:lnTo>
                      <a:pt x="23" y="49"/>
                    </a:lnTo>
                    <a:lnTo>
                      <a:pt x="48" y="24"/>
                    </a:lnTo>
                    <a:lnTo>
                      <a:pt x="83" y="5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Freeform 17"/>
              <p:cNvSpPr>
                <a:spLocks/>
              </p:cNvSpPr>
              <p:nvPr userDrawn="1"/>
            </p:nvSpPr>
            <p:spPr bwMode="auto">
              <a:xfrm>
                <a:off x="5719763" y="4773613"/>
                <a:ext cx="290513" cy="388938"/>
              </a:xfrm>
              <a:custGeom>
                <a:avLst/>
                <a:gdLst>
                  <a:gd name="T0" fmla="*/ 0 w 183"/>
                  <a:gd name="T1" fmla="*/ 0 h 245"/>
                  <a:gd name="T2" fmla="*/ 32 w 183"/>
                  <a:gd name="T3" fmla="*/ 0 h 245"/>
                  <a:gd name="T4" fmla="*/ 32 w 183"/>
                  <a:gd name="T5" fmla="*/ 147 h 245"/>
                  <a:gd name="T6" fmla="*/ 35 w 183"/>
                  <a:gd name="T7" fmla="*/ 166 h 245"/>
                  <a:gd name="T8" fmla="*/ 39 w 183"/>
                  <a:gd name="T9" fmla="*/ 184 h 245"/>
                  <a:gd name="T10" fmla="*/ 51 w 183"/>
                  <a:gd name="T11" fmla="*/ 201 h 245"/>
                  <a:gd name="T12" fmla="*/ 67 w 183"/>
                  <a:gd name="T13" fmla="*/ 212 h 245"/>
                  <a:gd name="T14" fmla="*/ 93 w 183"/>
                  <a:gd name="T15" fmla="*/ 215 h 245"/>
                  <a:gd name="T16" fmla="*/ 116 w 183"/>
                  <a:gd name="T17" fmla="*/ 212 h 245"/>
                  <a:gd name="T18" fmla="*/ 132 w 183"/>
                  <a:gd name="T19" fmla="*/ 201 h 245"/>
                  <a:gd name="T20" fmla="*/ 144 w 183"/>
                  <a:gd name="T21" fmla="*/ 184 h 245"/>
                  <a:gd name="T22" fmla="*/ 151 w 183"/>
                  <a:gd name="T23" fmla="*/ 166 h 245"/>
                  <a:gd name="T24" fmla="*/ 151 w 183"/>
                  <a:gd name="T25" fmla="*/ 147 h 245"/>
                  <a:gd name="T26" fmla="*/ 151 w 183"/>
                  <a:gd name="T27" fmla="*/ 0 h 245"/>
                  <a:gd name="T28" fmla="*/ 183 w 183"/>
                  <a:gd name="T29" fmla="*/ 0 h 245"/>
                  <a:gd name="T30" fmla="*/ 183 w 183"/>
                  <a:gd name="T31" fmla="*/ 152 h 245"/>
                  <a:gd name="T32" fmla="*/ 179 w 183"/>
                  <a:gd name="T33" fmla="*/ 184 h 245"/>
                  <a:gd name="T34" fmla="*/ 167 w 183"/>
                  <a:gd name="T35" fmla="*/ 210 h 245"/>
                  <a:gd name="T36" fmla="*/ 146 w 183"/>
                  <a:gd name="T37" fmla="*/ 229 h 245"/>
                  <a:gd name="T38" fmla="*/ 121 w 183"/>
                  <a:gd name="T39" fmla="*/ 240 h 245"/>
                  <a:gd name="T40" fmla="*/ 93 w 183"/>
                  <a:gd name="T41" fmla="*/ 245 h 245"/>
                  <a:gd name="T42" fmla="*/ 62 w 183"/>
                  <a:gd name="T43" fmla="*/ 240 h 245"/>
                  <a:gd name="T44" fmla="*/ 37 w 183"/>
                  <a:gd name="T45" fmla="*/ 229 h 245"/>
                  <a:gd name="T46" fmla="*/ 16 w 183"/>
                  <a:gd name="T47" fmla="*/ 210 h 245"/>
                  <a:gd name="T48" fmla="*/ 4 w 183"/>
                  <a:gd name="T49" fmla="*/ 184 h 245"/>
                  <a:gd name="T50" fmla="*/ 0 w 183"/>
                  <a:gd name="T51" fmla="*/ 152 h 245"/>
                  <a:gd name="T52" fmla="*/ 0 w 183"/>
                  <a:gd name="T53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3" h="245">
                    <a:moveTo>
                      <a:pt x="0" y="0"/>
                    </a:moveTo>
                    <a:lnTo>
                      <a:pt x="32" y="0"/>
                    </a:lnTo>
                    <a:lnTo>
                      <a:pt x="32" y="147"/>
                    </a:lnTo>
                    <a:lnTo>
                      <a:pt x="35" y="166"/>
                    </a:lnTo>
                    <a:lnTo>
                      <a:pt x="39" y="184"/>
                    </a:lnTo>
                    <a:lnTo>
                      <a:pt x="51" y="201"/>
                    </a:lnTo>
                    <a:lnTo>
                      <a:pt x="67" y="212"/>
                    </a:lnTo>
                    <a:lnTo>
                      <a:pt x="93" y="215"/>
                    </a:lnTo>
                    <a:lnTo>
                      <a:pt x="116" y="212"/>
                    </a:lnTo>
                    <a:lnTo>
                      <a:pt x="132" y="201"/>
                    </a:lnTo>
                    <a:lnTo>
                      <a:pt x="144" y="184"/>
                    </a:lnTo>
                    <a:lnTo>
                      <a:pt x="151" y="166"/>
                    </a:lnTo>
                    <a:lnTo>
                      <a:pt x="151" y="147"/>
                    </a:lnTo>
                    <a:lnTo>
                      <a:pt x="151" y="0"/>
                    </a:lnTo>
                    <a:lnTo>
                      <a:pt x="183" y="0"/>
                    </a:lnTo>
                    <a:lnTo>
                      <a:pt x="183" y="152"/>
                    </a:lnTo>
                    <a:lnTo>
                      <a:pt x="179" y="184"/>
                    </a:lnTo>
                    <a:lnTo>
                      <a:pt x="167" y="210"/>
                    </a:lnTo>
                    <a:lnTo>
                      <a:pt x="146" y="229"/>
                    </a:lnTo>
                    <a:lnTo>
                      <a:pt x="121" y="240"/>
                    </a:lnTo>
                    <a:lnTo>
                      <a:pt x="93" y="245"/>
                    </a:lnTo>
                    <a:lnTo>
                      <a:pt x="62" y="240"/>
                    </a:lnTo>
                    <a:lnTo>
                      <a:pt x="37" y="229"/>
                    </a:lnTo>
                    <a:lnTo>
                      <a:pt x="16" y="210"/>
                    </a:lnTo>
                    <a:lnTo>
                      <a:pt x="4" y="184"/>
                    </a:lnTo>
                    <a:lnTo>
                      <a:pt x="0" y="1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" name="Freeform 18"/>
              <p:cNvSpPr>
                <a:spLocks noEditPoints="1"/>
              </p:cNvSpPr>
              <p:nvPr userDrawn="1"/>
            </p:nvSpPr>
            <p:spPr bwMode="auto">
              <a:xfrm>
                <a:off x="6103938" y="4773613"/>
                <a:ext cx="269875" cy="381000"/>
              </a:xfrm>
              <a:custGeom>
                <a:avLst/>
                <a:gdLst>
                  <a:gd name="T0" fmla="*/ 32 w 170"/>
                  <a:gd name="T1" fmla="*/ 28 h 240"/>
                  <a:gd name="T2" fmla="*/ 32 w 170"/>
                  <a:gd name="T3" fmla="*/ 105 h 240"/>
                  <a:gd name="T4" fmla="*/ 74 w 170"/>
                  <a:gd name="T5" fmla="*/ 105 h 240"/>
                  <a:gd name="T6" fmla="*/ 88 w 170"/>
                  <a:gd name="T7" fmla="*/ 105 h 240"/>
                  <a:gd name="T8" fmla="*/ 102 w 170"/>
                  <a:gd name="T9" fmla="*/ 103 h 240"/>
                  <a:gd name="T10" fmla="*/ 114 w 170"/>
                  <a:gd name="T11" fmla="*/ 96 h 240"/>
                  <a:gd name="T12" fmla="*/ 123 w 170"/>
                  <a:gd name="T13" fmla="*/ 84 h 240"/>
                  <a:gd name="T14" fmla="*/ 125 w 170"/>
                  <a:gd name="T15" fmla="*/ 68 h 240"/>
                  <a:gd name="T16" fmla="*/ 123 w 170"/>
                  <a:gd name="T17" fmla="*/ 51 h 240"/>
                  <a:gd name="T18" fmla="*/ 114 w 170"/>
                  <a:gd name="T19" fmla="*/ 40 h 240"/>
                  <a:gd name="T20" fmla="*/ 102 w 170"/>
                  <a:gd name="T21" fmla="*/ 33 h 240"/>
                  <a:gd name="T22" fmla="*/ 88 w 170"/>
                  <a:gd name="T23" fmla="*/ 30 h 240"/>
                  <a:gd name="T24" fmla="*/ 74 w 170"/>
                  <a:gd name="T25" fmla="*/ 28 h 240"/>
                  <a:gd name="T26" fmla="*/ 32 w 170"/>
                  <a:gd name="T27" fmla="*/ 28 h 240"/>
                  <a:gd name="T28" fmla="*/ 0 w 170"/>
                  <a:gd name="T29" fmla="*/ 0 h 240"/>
                  <a:gd name="T30" fmla="*/ 83 w 170"/>
                  <a:gd name="T31" fmla="*/ 0 h 240"/>
                  <a:gd name="T32" fmla="*/ 109 w 170"/>
                  <a:gd name="T33" fmla="*/ 2 h 240"/>
                  <a:gd name="T34" fmla="*/ 130 w 170"/>
                  <a:gd name="T35" fmla="*/ 12 h 240"/>
                  <a:gd name="T36" fmla="*/ 144 w 170"/>
                  <a:gd name="T37" fmla="*/ 23 h 240"/>
                  <a:gd name="T38" fmla="*/ 153 w 170"/>
                  <a:gd name="T39" fmla="*/ 37 h 240"/>
                  <a:gd name="T40" fmla="*/ 158 w 170"/>
                  <a:gd name="T41" fmla="*/ 51 h 240"/>
                  <a:gd name="T42" fmla="*/ 160 w 170"/>
                  <a:gd name="T43" fmla="*/ 68 h 240"/>
                  <a:gd name="T44" fmla="*/ 156 w 170"/>
                  <a:gd name="T45" fmla="*/ 89 h 240"/>
                  <a:gd name="T46" fmla="*/ 144 w 170"/>
                  <a:gd name="T47" fmla="*/ 110 h 240"/>
                  <a:gd name="T48" fmla="*/ 125 w 170"/>
                  <a:gd name="T49" fmla="*/ 124 h 240"/>
                  <a:gd name="T50" fmla="*/ 102 w 170"/>
                  <a:gd name="T51" fmla="*/ 131 h 240"/>
                  <a:gd name="T52" fmla="*/ 170 w 170"/>
                  <a:gd name="T53" fmla="*/ 240 h 240"/>
                  <a:gd name="T54" fmla="*/ 128 w 170"/>
                  <a:gd name="T55" fmla="*/ 240 h 240"/>
                  <a:gd name="T56" fmla="*/ 67 w 170"/>
                  <a:gd name="T57" fmla="*/ 135 h 240"/>
                  <a:gd name="T58" fmla="*/ 32 w 170"/>
                  <a:gd name="T59" fmla="*/ 135 h 240"/>
                  <a:gd name="T60" fmla="*/ 32 w 170"/>
                  <a:gd name="T61" fmla="*/ 240 h 240"/>
                  <a:gd name="T62" fmla="*/ 0 w 170"/>
                  <a:gd name="T63" fmla="*/ 240 h 240"/>
                  <a:gd name="T64" fmla="*/ 0 w 170"/>
                  <a:gd name="T6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40">
                    <a:moveTo>
                      <a:pt x="32" y="28"/>
                    </a:moveTo>
                    <a:lnTo>
                      <a:pt x="32" y="105"/>
                    </a:lnTo>
                    <a:lnTo>
                      <a:pt x="74" y="105"/>
                    </a:lnTo>
                    <a:lnTo>
                      <a:pt x="88" y="105"/>
                    </a:lnTo>
                    <a:lnTo>
                      <a:pt x="102" y="103"/>
                    </a:lnTo>
                    <a:lnTo>
                      <a:pt x="114" y="96"/>
                    </a:lnTo>
                    <a:lnTo>
                      <a:pt x="123" y="84"/>
                    </a:lnTo>
                    <a:lnTo>
                      <a:pt x="125" y="68"/>
                    </a:lnTo>
                    <a:lnTo>
                      <a:pt x="123" y="51"/>
                    </a:lnTo>
                    <a:lnTo>
                      <a:pt x="114" y="40"/>
                    </a:lnTo>
                    <a:lnTo>
                      <a:pt x="102" y="33"/>
                    </a:lnTo>
                    <a:lnTo>
                      <a:pt x="88" y="30"/>
                    </a:lnTo>
                    <a:lnTo>
                      <a:pt x="74" y="28"/>
                    </a:lnTo>
                    <a:lnTo>
                      <a:pt x="32" y="28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lnTo>
                      <a:pt x="109" y="2"/>
                    </a:lnTo>
                    <a:lnTo>
                      <a:pt x="130" y="12"/>
                    </a:lnTo>
                    <a:lnTo>
                      <a:pt x="144" y="23"/>
                    </a:lnTo>
                    <a:lnTo>
                      <a:pt x="153" y="37"/>
                    </a:lnTo>
                    <a:lnTo>
                      <a:pt x="158" y="51"/>
                    </a:lnTo>
                    <a:lnTo>
                      <a:pt x="160" y="68"/>
                    </a:lnTo>
                    <a:lnTo>
                      <a:pt x="156" y="89"/>
                    </a:lnTo>
                    <a:lnTo>
                      <a:pt x="144" y="110"/>
                    </a:lnTo>
                    <a:lnTo>
                      <a:pt x="125" y="124"/>
                    </a:lnTo>
                    <a:lnTo>
                      <a:pt x="102" y="131"/>
                    </a:lnTo>
                    <a:lnTo>
                      <a:pt x="170" y="240"/>
                    </a:lnTo>
                    <a:lnTo>
                      <a:pt x="128" y="240"/>
                    </a:lnTo>
                    <a:lnTo>
                      <a:pt x="67" y="135"/>
                    </a:lnTo>
                    <a:lnTo>
                      <a:pt x="32" y="135"/>
                    </a:lnTo>
                    <a:lnTo>
                      <a:pt x="32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" name="Freeform 19"/>
              <p:cNvSpPr>
                <a:spLocks/>
              </p:cNvSpPr>
              <p:nvPr userDrawn="1"/>
            </p:nvSpPr>
            <p:spPr bwMode="auto">
              <a:xfrm>
                <a:off x="6427788" y="4773613"/>
                <a:ext cx="255588" cy="381000"/>
              </a:xfrm>
              <a:custGeom>
                <a:avLst/>
                <a:gdLst>
                  <a:gd name="T0" fmla="*/ 0 w 161"/>
                  <a:gd name="T1" fmla="*/ 0 h 240"/>
                  <a:gd name="T2" fmla="*/ 156 w 161"/>
                  <a:gd name="T3" fmla="*/ 0 h 240"/>
                  <a:gd name="T4" fmla="*/ 156 w 161"/>
                  <a:gd name="T5" fmla="*/ 30 h 240"/>
                  <a:gd name="T6" fmla="*/ 33 w 161"/>
                  <a:gd name="T7" fmla="*/ 30 h 240"/>
                  <a:gd name="T8" fmla="*/ 33 w 161"/>
                  <a:gd name="T9" fmla="*/ 103 h 240"/>
                  <a:gd name="T10" fmla="*/ 147 w 161"/>
                  <a:gd name="T11" fmla="*/ 103 h 240"/>
                  <a:gd name="T12" fmla="*/ 147 w 161"/>
                  <a:gd name="T13" fmla="*/ 133 h 240"/>
                  <a:gd name="T14" fmla="*/ 33 w 161"/>
                  <a:gd name="T15" fmla="*/ 133 h 240"/>
                  <a:gd name="T16" fmla="*/ 33 w 161"/>
                  <a:gd name="T17" fmla="*/ 210 h 240"/>
                  <a:gd name="T18" fmla="*/ 161 w 161"/>
                  <a:gd name="T19" fmla="*/ 210 h 240"/>
                  <a:gd name="T20" fmla="*/ 161 w 161"/>
                  <a:gd name="T21" fmla="*/ 240 h 240"/>
                  <a:gd name="T22" fmla="*/ 0 w 161"/>
                  <a:gd name="T23" fmla="*/ 240 h 240"/>
                  <a:gd name="T24" fmla="*/ 0 w 161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" h="240">
                    <a:moveTo>
                      <a:pt x="0" y="0"/>
                    </a:moveTo>
                    <a:lnTo>
                      <a:pt x="156" y="0"/>
                    </a:lnTo>
                    <a:lnTo>
                      <a:pt x="156" y="30"/>
                    </a:lnTo>
                    <a:lnTo>
                      <a:pt x="33" y="30"/>
                    </a:lnTo>
                    <a:lnTo>
                      <a:pt x="33" y="103"/>
                    </a:lnTo>
                    <a:lnTo>
                      <a:pt x="147" y="103"/>
                    </a:lnTo>
                    <a:lnTo>
                      <a:pt x="147" y="133"/>
                    </a:lnTo>
                    <a:lnTo>
                      <a:pt x="33" y="133"/>
                    </a:lnTo>
                    <a:lnTo>
                      <a:pt x="33" y="210"/>
                    </a:lnTo>
                    <a:lnTo>
                      <a:pt x="161" y="210"/>
                    </a:lnTo>
                    <a:lnTo>
                      <a:pt x="161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" name="Freeform 20"/>
              <p:cNvSpPr>
                <a:spLocks/>
              </p:cNvSpPr>
              <p:nvPr userDrawn="1"/>
            </p:nvSpPr>
            <p:spPr bwMode="auto">
              <a:xfrm>
                <a:off x="6883400" y="4765676"/>
                <a:ext cx="334963" cy="396875"/>
              </a:xfrm>
              <a:custGeom>
                <a:avLst/>
                <a:gdLst>
                  <a:gd name="T0" fmla="*/ 123 w 211"/>
                  <a:gd name="T1" fmla="*/ 0 h 250"/>
                  <a:gd name="T2" fmla="*/ 156 w 211"/>
                  <a:gd name="T3" fmla="*/ 3 h 250"/>
                  <a:gd name="T4" fmla="*/ 184 w 211"/>
                  <a:gd name="T5" fmla="*/ 17 h 250"/>
                  <a:gd name="T6" fmla="*/ 207 w 211"/>
                  <a:gd name="T7" fmla="*/ 38 h 250"/>
                  <a:gd name="T8" fmla="*/ 181 w 211"/>
                  <a:gd name="T9" fmla="*/ 56 h 250"/>
                  <a:gd name="T10" fmla="*/ 165 w 211"/>
                  <a:gd name="T11" fmla="*/ 42 h 250"/>
                  <a:gd name="T12" fmla="*/ 144 w 211"/>
                  <a:gd name="T13" fmla="*/ 33 h 250"/>
                  <a:gd name="T14" fmla="*/ 123 w 211"/>
                  <a:gd name="T15" fmla="*/ 31 h 250"/>
                  <a:gd name="T16" fmla="*/ 93 w 211"/>
                  <a:gd name="T17" fmla="*/ 35 h 250"/>
                  <a:gd name="T18" fmla="*/ 67 w 211"/>
                  <a:gd name="T19" fmla="*/ 49 h 250"/>
                  <a:gd name="T20" fmla="*/ 49 w 211"/>
                  <a:gd name="T21" fmla="*/ 70 h 250"/>
                  <a:gd name="T22" fmla="*/ 37 w 211"/>
                  <a:gd name="T23" fmla="*/ 96 h 250"/>
                  <a:gd name="T24" fmla="*/ 35 w 211"/>
                  <a:gd name="T25" fmla="*/ 126 h 250"/>
                  <a:gd name="T26" fmla="*/ 37 w 211"/>
                  <a:gd name="T27" fmla="*/ 157 h 250"/>
                  <a:gd name="T28" fmla="*/ 49 w 211"/>
                  <a:gd name="T29" fmla="*/ 182 h 250"/>
                  <a:gd name="T30" fmla="*/ 67 w 211"/>
                  <a:gd name="T31" fmla="*/ 201 h 250"/>
                  <a:gd name="T32" fmla="*/ 93 w 211"/>
                  <a:gd name="T33" fmla="*/ 215 h 250"/>
                  <a:gd name="T34" fmla="*/ 123 w 211"/>
                  <a:gd name="T35" fmla="*/ 220 h 250"/>
                  <a:gd name="T36" fmla="*/ 149 w 211"/>
                  <a:gd name="T37" fmla="*/ 217 h 250"/>
                  <a:gd name="T38" fmla="*/ 170 w 211"/>
                  <a:gd name="T39" fmla="*/ 206 h 250"/>
                  <a:gd name="T40" fmla="*/ 186 w 211"/>
                  <a:gd name="T41" fmla="*/ 189 h 250"/>
                  <a:gd name="T42" fmla="*/ 211 w 211"/>
                  <a:gd name="T43" fmla="*/ 208 h 250"/>
                  <a:gd name="T44" fmla="*/ 205 w 211"/>
                  <a:gd name="T45" fmla="*/ 217 h 250"/>
                  <a:gd name="T46" fmla="*/ 193 w 211"/>
                  <a:gd name="T47" fmla="*/ 229 h 250"/>
                  <a:gd name="T48" fmla="*/ 174 w 211"/>
                  <a:gd name="T49" fmla="*/ 238 h 250"/>
                  <a:gd name="T50" fmla="*/ 151 w 211"/>
                  <a:gd name="T51" fmla="*/ 248 h 250"/>
                  <a:gd name="T52" fmla="*/ 121 w 211"/>
                  <a:gd name="T53" fmla="*/ 250 h 250"/>
                  <a:gd name="T54" fmla="*/ 86 w 211"/>
                  <a:gd name="T55" fmla="*/ 245 h 250"/>
                  <a:gd name="T56" fmla="*/ 56 w 211"/>
                  <a:gd name="T57" fmla="*/ 231 h 250"/>
                  <a:gd name="T58" fmla="*/ 32 w 211"/>
                  <a:gd name="T59" fmla="*/ 213 h 250"/>
                  <a:gd name="T60" fmla="*/ 14 w 211"/>
                  <a:gd name="T61" fmla="*/ 187 h 250"/>
                  <a:gd name="T62" fmla="*/ 2 w 211"/>
                  <a:gd name="T63" fmla="*/ 157 h 250"/>
                  <a:gd name="T64" fmla="*/ 0 w 211"/>
                  <a:gd name="T65" fmla="*/ 126 h 250"/>
                  <a:gd name="T66" fmla="*/ 4 w 211"/>
                  <a:gd name="T67" fmla="*/ 84 h 250"/>
                  <a:gd name="T68" fmla="*/ 21 w 211"/>
                  <a:gd name="T69" fmla="*/ 49 h 250"/>
                  <a:gd name="T70" fmla="*/ 49 w 211"/>
                  <a:gd name="T71" fmla="*/ 24 h 250"/>
                  <a:gd name="T72" fmla="*/ 83 w 211"/>
                  <a:gd name="T73" fmla="*/ 5 h 250"/>
                  <a:gd name="T74" fmla="*/ 123 w 211"/>
                  <a:gd name="T75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1" h="250">
                    <a:moveTo>
                      <a:pt x="123" y="0"/>
                    </a:moveTo>
                    <a:lnTo>
                      <a:pt x="156" y="3"/>
                    </a:lnTo>
                    <a:lnTo>
                      <a:pt x="184" y="17"/>
                    </a:lnTo>
                    <a:lnTo>
                      <a:pt x="207" y="38"/>
                    </a:lnTo>
                    <a:lnTo>
                      <a:pt x="181" y="56"/>
                    </a:lnTo>
                    <a:lnTo>
                      <a:pt x="165" y="42"/>
                    </a:lnTo>
                    <a:lnTo>
                      <a:pt x="144" y="33"/>
                    </a:lnTo>
                    <a:lnTo>
                      <a:pt x="123" y="31"/>
                    </a:lnTo>
                    <a:lnTo>
                      <a:pt x="93" y="35"/>
                    </a:lnTo>
                    <a:lnTo>
                      <a:pt x="67" y="49"/>
                    </a:lnTo>
                    <a:lnTo>
                      <a:pt x="49" y="70"/>
                    </a:lnTo>
                    <a:lnTo>
                      <a:pt x="37" y="96"/>
                    </a:lnTo>
                    <a:lnTo>
                      <a:pt x="35" y="126"/>
                    </a:lnTo>
                    <a:lnTo>
                      <a:pt x="37" y="157"/>
                    </a:lnTo>
                    <a:lnTo>
                      <a:pt x="49" y="182"/>
                    </a:lnTo>
                    <a:lnTo>
                      <a:pt x="67" y="201"/>
                    </a:lnTo>
                    <a:lnTo>
                      <a:pt x="93" y="215"/>
                    </a:lnTo>
                    <a:lnTo>
                      <a:pt x="123" y="220"/>
                    </a:lnTo>
                    <a:lnTo>
                      <a:pt x="149" y="217"/>
                    </a:lnTo>
                    <a:lnTo>
                      <a:pt x="170" y="206"/>
                    </a:lnTo>
                    <a:lnTo>
                      <a:pt x="186" y="189"/>
                    </a:lnTo>
                    <a:lnTo>
                      <a:pt x="211" y="208"/>
                    </a:lnTo>
                    <a:lnTo>
                      <a:pt x="205" y="217"/>
                    </a:lnTo>
                    <a:lnTo>
                      <a:pt x="193" y="229"/>
                    </a:lnTo>
                    <a:lnTo>
                      <a:pt x="174" y="238"/>
                    </a:lnTo>
                    <a:lnTo>
                      <a:pt x="151" y="248"/>
                    </a:lnTo>
                    <a:lnTo>
                      <a:pt x="121" y="250"/>
                    </a:lnTo>
                    <a:lnTo>
                      <a:pt x="86" y="245"/>
                    </a:lnTo>
                    <a:lnTo>
                      <a:pt x="56" y="231"/>
                    </a:lnTo>
                    <a:lnTo>
                      <a:pt x="32" y="213"/>
                    </a:lnTo>
                    <a:lnTo>
                      <a:pt x="14" y="187"/>
                    </a:lnTo>
                    <a:lnTo>
                      <a:pt x="2" y="157"/>
                    </a:lnTo>
                    <a:lnTo>
                      <a:pt x="0" y="126"/>
                    </a:lnTo>
                    <a:lnTo>
                      <a:pt x="4" y="84"/>
                    </a:lnTo>
                    <a:lnTo>
                      <a:pt x="21" y="49"/>
                    </a:lnTo>
                    <a:lnTo>
                      <a:pt x="49" y="24"/>
                    </a:lnTo>
                    <a:lnTo>
                      <a:pt x="83" y="5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Freeform 21"/>
              <p:cNvSpPr>
                <a:spLocks noEditPoints="1"/>
              </p:cNvSpPr>
              <p:nvPr userDrawn="1"/>
            </p:nvSpPr>
            <p:spPr bwMode="auto">
              <a:xfrm>
                <a:off x="7248525" y="4765676"/>
                <a:ext cx="395288" cy="396875"/>
              </a:xfrm>
              <a:custGeom>
                <a:avLst/>
                <a:gdLst>
                  <a:gd name="T0" fmla="*/ 123 w 249"/>
                  <a:gd name="T1" fmla="*/ 31 h 250"/>
                  <a:gd name="T2" fmla="*/ 93 w 249"/>
                  <a:gd name="T3" fmla="*/ 35 h 250"/>
                  <a:gd name="T4" fmla="*/ 70 w 249"/>
                  <a:gd name="T5" fmla="*/ 49 h 250"/>
                  <a:gd name="T6" fmla="*/ 49 w 249"/>
                  <a:gd name="T7" fmla="*/ 68 h 250"/>
                  <a:gd name="T8" fmla="*/ 37 w 249"/>
                  <a:gd name="T9" fmla="*/ 96 h 250"/>
                  <a:gd name="T10" fmla="*/ 35 w 249"/>
                  <a:gd name="T11" fmla="*/ 124 h 250"/>
                  <a:gd name="T12" fmla="*/ 37 w 249"/>
                  <a:gd name="T13" fmla="*/ 154 h 250"/>
                  <a:gd name="T14" fmla="*/ 49 w 249"/>
                  <a:gd name="T15" fmla="*/ 182 h 250"/>
                  <a:gd name="T16" fmla="*/ 70 w 249"/>
                  <a:gd name="T17" fmla="*/ 201 h 250"/>
                  <a:gd name="T18" fmla="*/ 93 w 249"/>
                  <a:gd name="T19" fmla="*/ 215 h 250"/>
                  <a:gd name="T20" fmla="*/ 123 w 249"/>
                  <a:gd name="T21" fmla="*/ 220 h 250"/>
                  <a:gd name="T22" fmla="*/ 154 w 249"/>
                  <a:gd name="T23" fmla="*/ 215 h 250"/>
                  <a:gd name="T24" fmla="*/ 179 w 249"/>
                  <a:gd name="T25" fmla="*/ 201 h 250"/>
                  <a:gd name="T26" fmla="*/ 198 w 249"/>
                  <a:gd name="T27" fmla="*/ 182 h 250"/>
                  <a:gd name="T28" fmla="*/ 210 w 249"/>
                  <a:gd name="T29" fmla="*/ 154 h 250"/>
                  <a:gd name="T30" fmla="*/ 214 w 249"/>
                  <a:gd name="T31" fmla="*/ 124 h 250"/>
                  <a:gd name="T32" fmla="*/ 210 w 249"/>
                  <a:gd name="T33" fmla="*/ 96 h 250"/>
                  <a:gd name="T34" fmla="*/ 198 w 249"/>
                  <a:gd name="T35" fmla="*/ 68 h 250"/>
                  <a:gd name="T36" fmla="*/ 179 w 249"/>
                  <a:gd name="T37" fmla="*/ 49 h 250"/>
                  <a:gd name="T38" fmla="*/ 154 w 249"/>
                  <a:gd name="T39" fmla="*/ 35 h 250"/>
                  <a:gd name="T40" fmla="*/ 123 w 249"/>
                  <a:gd name="T41" fmla="*/ 31 h 250"/>
                  <a:gd name="T42" fmla="*/ 123 w 249"/>
                  <a:gd name="T43" fmla="*/ 0 h 250"/>
                  <a:gd name="T44" fmla="*/ 165 w 249"/>
                  <a:gd name="T45" fmla="*/ 5 h 250"/>
                  <a:gd name="T46" fmla="*/ 200 w 249"/>
                  <a:gd name="T47" fmla="*/ 24 h 250"/>
                  <a:gd name="T48" fmla="*/ 226 w 249"/>
                  <a:gd name="T49" fmla="*/ 49 h 250"/>
                  <a:gd name="T50" fmla="*/ 242 w 249"/>
                  <a:gd name="T51" fmla="*/ 84 h 250"/>
                  <a:gd name="T52" fmla="*/ 249 w 249"/>
                  <a:gd name="T53" fmla="*/ 124 h 250"/>
                  <a:gd name="T54" fmla="*/ 242 w 249"/>
                  <a:gd name="T55" fmla="*/ 166 h 250"/>
                  <a:gd name="T56" fmla="*/ 226 w 249"/>
                  <a:gd name="T57" fmla="*/ 201 h 250"/>
                  <a:gd name="T58" fmla="*/ 200 w 249"/>
                  <a:gd name="T59" fmla="*/ 227 h 250"/>
                  <a:gd name="T60" fmla="*/ 165 w 249"/>
                  <a:gd name="T61" fmla="*/ 245 h 250"/>
                  <a:gd name="T62" fmla="*/ 123 w 249"/>
                  <a:gd name="T63" fmla="*/ 250 h 250"/>
                  <a:gd name="T64" fmla="*/ 84 w 249"/>
                  <a:gd name="T65" fmla="*/ 245 h 250"/>
                  <a:gd name="T66" fmla="*/ 49 w 249"/>
                  <a:gd name="T67" fmla="*/ 227 h 250"/>
                  <a:gd name="T68" fmla="*/ 23 w 249"/>
                  <a:gd name="T69" fmla="*/ 201 h 250"/>
                  <a:gd name="T70" fmla="*/ 5 w 249"/>
                  <a:gd name="T71" fmla="*/ 166 h 250"/>
                  <a:gd name="T72" fmla="*/ 0 w 249"/>
                  <a:gd name="T73" fmla="*/ 124 h 250"/>
                  <a:gd name="T74" fmla="*/ 5 w 249"/>
                  <a:gd name="T75" fmla="*/ 84 h 250"/>
                  <a:gd name="T76" fmla="*/ 23 w 249"/>
                  <a:gd name="T77" fmla="*/ 49 h 250"/>
                  <a:gd name="T78" fmla="*/ 49 w 249"/>
                  <a:gd name="T79" fmla="*/ 24 h 250"/>
                  <a:gd name="T80" fmla="*/ 84 w 249"/>
                  <a:gd name="T81" fmla="*/ 5 h 250"/>
                  <a:gd name="T82" fmla="*/ 123 w 249"/>
                  <a:gd name="T8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50">
                    <a:moveTo>
                      <a:pt x="123" y="31"/>
                    </a:moveTo>
                    <a:lnTo>
                      <a:pt x="93" y="35"/>
                    </a:lnTo>
                    <a:lnTo>
                      <a:pt x="70" y="49"/>
                    </a:lnTo>
                    <a:lnTo>
                      <a:pt x="49" y="68"/>
                    </a:lnTo>
                    <a:lnTo>
                      <a:pt x="37" y="96"/>
                    </a:lnTo>
                    <a:lnTo>
                      <a:pt x="35" y="124"/>
                    </a:lnTo>
                    <a:lnTo>
                      <a:pt x="37" y="154"/>
                    </a:lnTo>
                    <a:lnTo>
                      <a:pt x="49" y="182"/>
                    </a:lnTo>
                    <a:lnTo>
                      <a:pt x="70" y="201"/>
                    </a:lnTo>
                    <a:lnTo>
                      <a:pt x="93" y="215"/>
                    </a:lnTo>
                    <a:lnTo>
                      <a:pt x="123" y="220"/>
                    </a:lnTo>
                    <a:lnTo>
                      <a:pt x="154" y="215"/>
                    </a:lnTo>
                    <a:lnTo>
                      <a:pt x="179" y="201"/>
                    </a:lnTo>
                    <a:lnTo>
                      <a:pt x="198" y="182"/>
                    </a:lnTo>
                    <a:lnTo>
                      <a:pt x="210" y="154"/>
                    </a:lnTo>
                    <a:lnTo>
                      <a:pt x="214" y="124"/>
                    </a:lnTo>
                    <a:lnTo>
                      <a:pt x="210" y="96"/>
                    </a:lnTo>
                    <a:lnTo>
                      <a:pt x="198" y="68"/>
                    </a:lnTo>
                    <a:lnTo>
                      <a:pt x="179" y="49"/>
                    </a:lnTo>
                    <a:lnTo>
                      <a:pt x="154" y="35"/>
                    </a:lnTo>
                    <a:lnTo>
                      <a:pt x="123" y="31"/>
                    </a:lnTo>
                    <a:close/>
                    <a:moveTo>
                      <a:pt x="123" y="0"/>
                    </a:moveTo>
                    <a:lnTo>
                      <a:pt x="165" y="5"/>
                    </a:lnTo>
                    <a:lnTo>
                      <a:pt x="200" y="24"/>
                    </a:lnTo>
                    <a:lnTo>
                      <a:pt x="226" y="49"/>
                    </a:lnTo>
                    <a:lnTo>
                      <a:pt x="242" y="84"/>
                    </a:lnTo>
                    <a:lnTo>
                      <a:pt x="249" y="124"/>
                    </a:lnTo>
                    <a:lnTo>
                      <a:pt x="242" y="166"/>
                    </a:lnTo>
                    <a:lnTo>
                      <a:pt x="226" y="201"/>
                    </a:lnTo>
                    <a:lnTo>
                      <a:pt x="200" y="227"/>
                    </a:lnTo>
                    <a:lnTo>
                      <a:pt x="165" y="245"/>
                    </a:lnTo>
                    <a:lnTo>
                      <a:pt x="123" y="250"/>
                    </a:lnTo>
                    <a:lnTo>
                      <a:pt x="84" y="245"/>
                    </a:lnTo>
                    <a:lnTo>
                      <a:pt x="49" y="227"/>
                    </a:lnTo>
                    <a:lnTo>
                      <a:pt x="23" y="201"/>
                    </a:lnTo>
                    <a:lnTo>
                      <a:pt x="5" y="166"/>
                    </a:lnTo>
                    <a:lnTo>
                      <a:pt x="0" y="124"/>
                    </a:lnTo>
                    <a:lnTo>
                      <a:pt x="5" y="84"/>
                    </a:lnTo>
                    <a:lnTo>
                      <a:pt x="23" y="49"/>
                    </a:lnTo>
                    <a:lnTo>
                      <a:pt x="49" y="24"/>
                    </a:lnTo>
                    <a:lnTo>
                      <a:pt x="84" y="5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1" name="Freeform 22"/>
              <p:cNvSpPr>
                <a:spLocks/>
              </p:cNvSpPr>
              <p:nvPr userDrawn="1"/>
            </p:nvSpPr>
            <p:spPr bwMode="auto">
              <a:xfrm>
                <a:off x="7718425" y="4773613"/>
                <a:ext cx="328613" cy="381000"/>
              </a:xfrm>
              <a:custGeom>
                <a:avLst/>
                <a:gdLst>
                  <a:gd name="T0" fmla="*/ 0 w 207"/>
                  <a:gd name="T1" fmla="*/ 0 h 240"/>
                  <a:gd name="T2" fmla="*/ 42 w 207"/>
                  <a:gd name="T3" fmla="*/ 0 h 240"/>
                  <a:gd name="T4" fmla="*/ 172 w 207"/>
                  <a:gd name="T5" fmla="*/ 198 h 240"/>
                  <a:gd name="T6" fmla="*/ 174 w 207"/>
                  <a:gd name="T7" fmla="*/ 198 h 240"/>
                  <a:gd name="T8" fmla="*/ 174 w 207"/>
                  <a:gd name="T9" fmla="*/ 0 h 240"/>
                  <a:gd name="T10" fmla="*/ 207 w 207"/>
                  <a:gd name="T11" fmla="*/ 0 h 240"/>
                  <a:gd name="T12" fmla="*/ 207 w 207"/>
                  <a:gd name="T13" fmla="*/ 240 h 240"/>
                  <a:gd name="T14" fmla="*/ 165 w 207"/>
                  <a:gd name="T15" fmla="*/ 240 h 240"/>
                  <a:gd name="T16" fmla="*/ 32 w 207"/>
                  <a:gd name="T17" fmla="*/ 42 h 240"/>
                  <a:gd name="T18" fmla="*/ 32 w 207"/>
                  <a:gd name="T19" fmla="*/ 42 h 240"/>
                  <a:gd name="T20" fmla="*/ 32 w 207"/>
                  <a:gd name="T21" fmla="*/ 240 h 240"/>
                  <a:gd name="T22" fmla="*/ 0 w 207"/>
                  <a:gd name="T23" fmla="*/ 240 h 240"/>
                  <a:gd name="T24" fmla="*/ 0 w 207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7" h="240">
                    <a:moveTo>
                      <a:pt x="0" y="0"/>
                    </a:moveTo>
                    <a:lnTo>
                      <a:pt x="42" y="0"/>
                    </a:lnTo>
                    <a:lnTo>
                      <a:pt x="172" y="198"/>
                    </a:lnTo>
                    <a:lnTo>
                      <a:pt x="174" y="198"/>
                    </a:lnTo>
                    <a:lnTo>
                      <a:pt x="174" y="0"/>
                    </a:lnTo>
                    <a:lnTo>
                      <a:pt x="207" y="0"/>
                    </a:lnTo>
                    <a:lnTo>
                      <a:pt x="207" y="240"/>
                    </a:lnTo>
                    <a:lnTo>
                      <a:pt x="165" y="240"/>
                    </a:lnTo>
                    <a:lnTo>
                      <a:pt x="32" y="42"/>
                    </a:lnTo>
                    <a:lnTo>
                      <a:pt x="32" y="42"/>
                    </a:lnTo>
                    <a:lnTo>
                      <a:pt x="32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2" name="Freeform 23"/>
              <p:cNvSpPr>
                <a:spLocks/>
              </p:cNvSpPr>
              <p:nvPr userDrawn="1"/>
            </p:nvSpPr>
            <p:spPr bwMode="auto">
              <a:xfrm>
                <a:off x="8131175" y="4773613"/>
                <a:ext cx="328613" cy="381000"/>
              </a:xfrm>
              <a:custGeom>
                <a:avLst/>
                <a:gdLst>
                  <a:gd name="T0" fmla="*/ 0 w 207"/>
                  <a:gd name="T1" fmla="*/ 0 h 240"/>
                  <a:gd name="T2" fmla="*/ 42 w 207"/>
                  <a:gd name="T3" fmla="*/ 0 h 240"/>
                  <a:gd name="T4" fmla="*/ 175 w 207"/>
                  <a:gd name="T5" fmla="*/ 198 h 240"/>
                  <a:gd name="T6" fmla="*/ 175 w 207"/>
                  <a:gd name="T7" fmla="*/ 198 h 240"/>
                  <a:gd name="T8" fmla="*/ 175 w 207"/>
                  <a:gd name="T9" fmla="*/ 0 h 240"/>
                  <a:gd name="T10" fmla="*/ 207 w 207"/>
                  <a:gd name="T11" fmla="*/ 0 h 240"/>
                  <a:gd name="T12" fmla="*/ 207 w 207"/>
                  <a:gd name="T13" fmla="*/ 240 h 240"/>
                  <a:gd name="T14" fmla="*/ 166 w 207"/>
                  <a:gd name="T15" fmla="*/ 240 h 240"/>
                  <a:gd name="T16" fmla="*/ 33 w 207"/>
                  <a:gd name="T17" fmla="*/ 42 h 240"/>
                  <a:gd name="T18" fmla="*/ 33 w 207"/>
                  <a:gd name="T19" fmla="*/ 42 h 240"/>
                  <a:gd name="T20" fmla="*/ 33 w 207"/>
                  <a:gd name="T21" fmla="*/ 240 h 240"/>
                  <a:gd name="T22" fmla="*/ 0 w 207"/>
                  <a:gd name="T23" fmla="*/ 240 h 240"/>
                  <a:gd name="T24" fmla="*/ 0 w 207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7" h="240">
                    <a:moveTo>
                      <a:pt x="0" y="0"/>
                    </a:moveTo>
                    <a:lnTo>
                      <a:pt x="42" y="0"/>
                    </a:lnTo>
                    <a:lnTo>
                      <a:pt x="175" y="198"/>
                    </a:lnTo>
                    <a:lnTo>
                      <a:pt x="175" y="198"/>
                    </a:lnTo>
                    <a:lnTo>
                      <a:pt x="175" y="0"/>
                    </a:lnTo>
                    <a:lnTo>
                      <a:pt x="207" y="0"/>
                    </a:lnTo>
                    <a:lnTo>
                      <a:pt x="207" y="240"/>
                    </a:lnTo>
                    <a:lnTo>
                      <a:pt x="166" y="240"/>
                    </a:lnTo>
                    <a:lnTo>
                      <a:pt x="33" y="42"/>
                    </a:lnTo>
                    <a:lnTo>
                      <a:pt x="33" y="42"/>
                    </a:lnTo>
                    <a:lnTo>
                      <a:pt x="33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24"/>
              <p:cNvSpPr>
                <a:spLocks/>
              </p:cNvSpPr>
              <p:nvPr userDrawn="1"/>
            </p:nvSpPr>
            <p:spPr bwMode="auto">
              <a:xfrm>
                <a:off x="8559800" y="4773613"/>
                <a:ext cx="252413" cy="381000"/>
              </a:xfrm>
              <a:custGeom>
                <a:avLst/>
                <a:gdLst>
                  <a:gd name="T0" fmla="*/ 0 w 159"/>
                  <a:gd name="T1" fmla="*/ 0 h 240"/>
                  <a:gd name="T2" fmla="*/ 154 w 159"/>
                  <a:gd name="T3" fmla="*/ 0 h 240"/>
                  <a:gd name="T4" fmla="*/ 154 w 159"/>
                  <a:gd name="T5" fmla="*/ 30 h 240"/>
                  <a:gd name="T6" fmla="*/ 31 w 159"/>
                  <a:gd name="T7" fmla="*/ 30 h 240"/>
                  <a:gd name="T8" fmla="*/ 31 w 159"/>
                  <a:gd name="T9" fmla="*/ 103 h 240"/>
                  <a:gd name="T10" fmla="*/ 145 w 159"/>
                  <a:gd name="T11" fmla="*/ 103 h 240"/>
                  <a:gd name="T12" fmla="*/ 145 w 159"/>
                  <a:gd name="T13" fmla="*/ 133 h 240"/>
                  <a:gd name="T14" fmla="*/ 31 w 159"/>
                  <a:gd name="T15" fmla="*/ 133 h 240"/>
                  <a:gd name="T16" fmla="*/ 31 w 159"/>
                  <a:gd name="T17" fmla="*/ 210 h 240"/>
                  <a:gd name="T18" fmla="*/ 159 w 159"/>
                  <a:gd name="T19" fmla="*/ 210 h 240"/>
                  <a:gd name="T20" fmla="*/ 159 w 159"/>
                  <a:gd name="T21" fmla="*/ 240 h 240"/>
                  <a:gd name="T22" fmla="*/ 0 w 159"/>
                  <a:gd name="T23" fmla="*/ 240 h 240"/>
                  <a:gd name="T24" fmla="*/ 0 w 159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24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0"/>
                    </a:lnTo>
                    <a:lnTo>
                      <a:pt x="31" y="30"/>
                    </a:lnTo>
                    <a:lnTo>
                      <a:pt x="31" y="103"/>
                    </a:lnTo>
                    <a:lnTo>
                      <a:pt x="145" y="103"/>
                    </a:lnTo>
                    <a:lnTo>
                      <a:pt x="145" y="133"/>
                    </a:lnTo>
                    <a:lnTo>
                      <a:pt x="31" y="133"/>
                    </a:lnTo>
                    <a:lnTo>
                      <a:pt x="31" y="210"/>
                    </a:lnTo>
                    <a:lnTo>
                      <a:pt x="159" y="210"/>
                    </a:lnTo>
                    <a:lnTo>
                      <a:pt x="159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5"/>
              <p:cNvSpPr>
                <a:spLocks/>
              </p:cNvSpPr>
              <p:nvPr userDrawn="1"/>
            </p:nvSpPr>
            <p:spPr bwMode="auto">
              <a:xfrm>
                <a:off x="8863013" y="4765676"/>
                <a:ext cx="336550" cy="396875"/>
              </a:xfrm>
              <a:custGeom>
                <a:avLst/>
                <a:gdLst>
                  <a:gd name="T0" fmla="*/ 123 w 212"/>
                  <a:gd name="T1" fmla="*/ 0 h 250"/>
                  <a:gd name="T2" fmla="*/ 156 w 212"/>
                  <a:gd name="T3" fmla="*/ 3 h 250"/>
                  <a:gd name="T4" fmla="*/ 184 w 212"/>
                  <a:gd name="T5" fmla="*/ 17 h 250"/>
                  <a:gd name="T6" fmla="*/ 207 w 212"/>
                  <a:gd name="T7" fmla="*/ 38 h 250"/>
                  <a:gd name="T8" fmla="*/ 179 w 212"/>
                  <a:gd name="T9" fmla="*/ 56 h 250"/>
                  <a:gd name="T10" fmla="*/ 165 w 212"/>
                  <a:gd name="T11" fmla="*/ 42 h 250"/>
                  <a:gd name="T12" fmla="*/ 144 w 212"/>
                  <a:gd name="T13" fmla="*/ 33 h 250"/>
                  <a:gd name="T14" fmla="*/ 123 w 212"/>
                  <a:gd name="T15" fmla="*/ 31 h 250"/>
                  <a:gd name="T16" fmla="*/ 93 w 212"/>
                  <a:gd name="T17" fmla="*/ 35 h 250"/>
                  <a:gd name="T18" fmla="*/ 68 w 212"/>
                  <a:gd name="T19" fmla="*/ 49 h 250"/>
                  <a:gd name="T20" fmla="*/ 49 w 212"/>
                  <a:gd name="T21" fmla="*/ 70 h 250"/>
                  <a:gd name="T22" fmla="*/ 37 w 212"/>
                  <a:gd name="T23" fmla="*/ 96 h 250"/>
                  <a:gd name="T24" fmla="*/ 33 w 212"/>
                  <a:gd name="T25" fmla="*/ 126 h 250"/>
                  <a:gd name="T26" fmla="*/ 37 w 212"/>
                  <a:gd name="T27" fmla="*/ 157 h 250"/>
                  <a:gd name="T28" fmla="*/ 49 w 212"/>
                  <a:gd name="T29" fmla="*/ 182 h 250"/>
                  <a:gd name="T30" fmla="*/ 68 w 212"/>
                  <a:gd name="T31" fmla="*/ 201 h 250"/>
                  <a:gd name="T32" fmla="*/ 93 w 212"/>
                  <a:gd name="T33" fmla="*/ 215 h 250"/>
                  <a:gd name="T34" fmla="*/ 123 w 212"/>
                  <a:gd name="T35" fmla="*/ 220 h 250"/>
                  <a:gd name="T36" fmla="*/ 147 w 212"/>
                  <a:gd name="T37" fmla="*/ 217 h 250"/>
                  <a:gd name="T38" fmla="*/ 168 w 212"/>
                  <a:gd name="T39" fmla="*/ 206 h 250"/>
                  <a:gd name="T40" fmla="*/ 184 w 212"/>
                  <a:gd name="T41" fmla="*/ 189 h 250"/>
                  <a:gd name="T42" fmla="*/ 212 w 212"/>
                  <a:gd name="T43" fmla="*/ 208 h 250"/>
                  <a:gd name="T44" fmla="*/ 205 w 212"/>
                  <a:gd name="T45" fmla="*/ 217 h 250"/>
                  <a:gd name="T46" fmla="*/ 193 w 212"/>
                  <a:gd name="T47" fmla="*/ 229 h 250"/>
                  <a:gd name="T48" fmla="*/ 175 w 212"/>
                  <a:gd name="T49" fmla="*/ 238 h 250"/>
                  <a:gd name="T50" fmla="*/ 151 w 212"/>
                  <a:gd name="T51" fmla="*/ 248 h 250"/>
                  <a:gd name="T52" fmla="*/ 121 w 212"/>
                  <a:gd name="T53" fmla="*/ 250 h 250"/>
                  <a:gd name="T54" fmla="*/ 86 w 212"/>
                  <a:gd name="T55" fmla="*/ 245 h 250"/>
                  <a:gd name="T56" fmla="*/ 56 w 212"/>
                  <a:gd name="T57" fmla="*/ 231 h 250"/>
                  <a:gd name="T58" fmla="*/ 33 w 212"/>
                  <a:gd name="T59" fmla="*/ 213 h 250"/>
                  <a:gd name="T60" fmla="*/ 14 w 212"/>
                  <a:gd name="T61" fmla="*/ 187 h 250"/>
                  <a:gd name="T62" fmla="*/ 2 w 212"/>
                  <a:gd name="T63" fmla="*/ 157 h 250"/>
                  <a:gd name="T64" fmla="*/ 0 w 212"/>
                  <a:gd name="T65" fmla="*/ 126 h 250"/>
                  <a:gd name="T66" fmla="*/ 5 w 212"/>
                  <a:gd name="T67" fmla="*/ 84 h 250"/>
                  <a:gd name="T68" fmla="*/ 21 w 212"/>
                  <a:gd name="T69" fmla="*/ 49 h 250"/>
                  <a:gd name="T70" fmla="*/ 49 w 212"/>
                  <a:gd name="T71" fmla="*/ 24 h 250"/>
                  <a:gd name="T72" fmla="*/ 82 w 212"/>
                  <a:gd name="T73" fmla="*/ 5 h 250"/>
                  <a:gd name="T74" fmla="*/ 123 w 212"/>
                  <a:gd name="T75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2" h="250">
                    <a:moveTo>
                      <a:pt x="123" y="0"/>
                    </a:moveTo>
                    <a:lnTo>
                      <a:pt x="156" y="3"/>
                    </a:lnTo>
                    <a:lnTo>
                      <a:pt x="184" y="17"/>
                    </a:lnTo>
                    <a:lnTo>
                      <a:pt x="207" y="38"/>
                    </a:lnTo>
                    <a:lnTo>
                      <a:pt x="179" y="56"/>
                    </a:lnTo>
                    <a:lnTo>
                      <a:pt x="165" y="42"/>
                    </a:lnTo>
                    <a:lnTo>
                      <a:pt x="144" y="33"/>
                    </a:lnTo>
                    <a:lnTo>
                      <a:pt x="123" y="31"/>
                    </a:lnTo>
                    <a:lnTo>
                      <a:pt x="93" y="35"/>
                    </a:lnTo>
                    <a:lnTo>
                      <a:pt x="68" y="49"/>
                    </a:lnTo>
                    <a:lnTo>
                      <a:pt x="49" y="70"/>
                    </a:lnTo>
                    <a:lnTo>
                      <a:pt x="37" y="96"/>
                    </a:lnTo>
                    <a:lnTo>
                      <a:pt x="33" y="126"/>
                    </a:lnTo>
                    <a:lnTo>
                      <a:pt x="37" y="157"/>
                    </a:lnTo>
                    <a:lnTo>
                      <a:pt x="49" y="182"/>
                    </a:lnTo>
                    <a:lnTo>
                      <a:pt x="68" y="201"/>
                    </a:lnTo>
                    <a:lnTo>
                      <a:pt x="93" y="215"/>
                    </a:lnTo>
                    <a:lnTo>
                      <a:pt x="123" y="220"/>
                    </a:lnTo>
                    <a:lnTo>
                      <a:pt x="147" y="217"/>
                    </a:lnTo>
                    <a:lnTo>
                      <a:pt x="168" y="206"/>
                    </a:lnTo>
                    <a:lnTo>
                      <a:pt x="184" y="189"/>
                    </a:lnTo>
                    <a:lnTo>
                      <a:pt x="212" y="208"/>
                    </a:lnTo>
                    <a:lnTo>
                      <a:pt x="205" y="217"/>
                    </a:lnTo>
                    <a:lnTo>
                      <a:pt x="193" y="229"/>
                    </a:lnTo>
                    <a:lnTo>
                      <a:pt x="175" y="238"/>
                    </a:lnTo>
                    <a:lnTo>
                      <a:pt x="151" y="248"/>
                    </a:lnTo>
                    <a:lnTo>
                      <a:pt x="121" y="250"/>
                    </a:lnTo>
                    <a:lnTo>
                      <a:pt x="86" y="245"/>
                    </a:lnTo>
                    <a:lnTo>
                      <a:pt x="56" y="231"/>
                    </a:lnTo>
                    <a:lnTo>
                      <a:pt x="33" y="213"/>
                    </a:lnTo>
                    <a:lnTo>
                      <a:pt x="14" y="187"/>
                    </a:lnTo>
                    <a:lnTo>
                      <a:pt x="2" y="157"/>
                    </a:lnTo>
                    <a:lnTo>
                      <a:pt x="0" y="126"/>
                    </a:lnTo>
                    <a:lnTo>
                      <a:pt x="5" y="84"/>
                    </a:lnTo>
                    <a:lnTo>
                      <a:pt x="21" y="49"/>
                    </a:lnTo>
                    <a:lnTo>
                      <a:pt x="49" y="24"/>
                    </a:lnTo>
                    <a:lnTo>
                      <a:pt x="82" y="5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5" name="Freeform 26"/>
              <p:cNvSpPr>
                <a:spLocks/>
              </p:cNvSpPr>
              <p:nvPr userDrawn="1"/>
            </p:nvSpPr>
            <p:spPr bwMode="auto">
              <a:xfrm>
                <a:off x="9218613" y="4773613"/>
                <a:ext cx="295275" cy="381000"/>
              </a:xfrm>
              <a:custGeom>
                <a:avLst/>
                <a:gdLst>
                  <a:gd name="T0" fmla="*/ 0 w 186"/>
                  <a:gd name="T1" fmla="*/ 0 h 240"/>
                  <a:gd name="T2" fmla="*/ 186 w 186"/>
                  <a:gd name="T3" fmla="*/ 0 h 240"/>
                  <a:gd name="T4" fmla="*/ 186 w 186"/>
                  <a:gd name="T5" fmla="*/ 30 h 240"/>
                  <a:gd name="T6" fmla="*/ 109 w 186"/>
                  <a:gd name="T7" fmla="*/ 30 h 240"/>
                  <a:gd name="T8" fmla="*/ 109 w 186"/>
                  <a:gd name="T9" fmla="*/ 240 h 240"/>
                  <a:gd name="T10" fmla="*/ 76 w 186"/>
                  <a:gd name="T11" fmla="*/ 240 h 240"/>
                  <a:gd name="T12" fmla="*/ 76 w 186"/>
                  <a:gd name="T13" fmla="*/ 30 h 240"/>
                  <a:gd name="T14" fmla="*/ 0 w 186"/>
                  <a:gd name="T15" fmla="*/ 30 h 240"/>
                  <a:gd name="T16" fmla="*/ 0 w 186"/>
                  <a:gd name="T1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240">
                    <a:moveTo>
                      <a:pt x="0" y="0"/>
                    </a:moveTo>
                    <a:lnTo>
                      <a:pt x="186" y="0"/>
                    </a:lnTo>
                    <a:lnTo>
                      <a:pt x="186" y="30"/>
                    </a:lnTo>
                    <a:lnTo>
                      <a:pt x="109" y="30"/>
                    </a:lnTo>
                    <a:lnTo>
                      <a:pt x="109" y="240"/>
                    </a:lnTo>
                    <a:lnTo>
                      <a:pt x="76" y="240"/>
                    </a:lnTo>
                    <a:lnTo>
                      <a:pt x="76" y="3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6" name="Rectangle 27"/>
              <p:cNvSpPr>
                <a:spLocks noChangeArrowheads="1"/>
              </p:cNvSpPr>
              <p:nvPr userDrawn="1"/>
            </p:nvSpPr>
            <p:spPr bwMode="auto">
              <a:xfrm>
                <a:off x="9569450" y="4773613"/>
                <a:ext cx="50800" cy="381000"/>
              </a:xfrm>
              <a:prstGeom prst="rect">
                <a:avLst/>
              </a:prstGeom>
              <a:solidFill>
                <a:srgbClr val="00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7" name="Freeform 28"/>
              <p:cNvSpPr>
                <a:spLocks noEditPoints="1"/>
              </p:cNvSpPr>
              <p:nvPr userDrawn="1"/>
            </p:nvSpPr>
            <p:spPr bwMode="auto">
              <a:xfrm>
                <a:off x="9683750" y="4765676"/>
                <a:ext cx="395288" cy="396875"/>
              </a:xfrm>
              <a:custGeom>
                <a:avLst/>
                <a:gdLst>
                  <a:gd name="T0" fmla="*/ 125 w 249"/>
                  <a:gd name="T1" fmla="*/ 31 h 250"/>
                  <a:gd name="T2" fmla="*/ 95 w 249"/>
                  <a:gd name="T3" fmla="*/ 35 h 250"/>
                  <a:gd name="T4" fmla="*/ 70 w 249"/>
                  <a:gd name="T5" fmla="*/ 49 h 250"/>
                  <a:gd name="T6" fmla="*/ 51 w 249"/>
                  <a:gd name="T7" fmla="*/ 68 h 250"/>
                  <a:gd name="T8" fmla="*/ 39 w 249"/>
                  <a:gd name="T9" fmla="*/ 96 h 250"/>
                  <a:gd name="T10" fmla="*/ 35 w 249"/>
                  <a:gd name="T11" fmla="*/ 124 h 250"/>
                  <a:gd name="T12" fmla="*/ 39 w 249"/>
                  <a:gd name="T13" fmla="*/ 154 h 250"/>
                  <a:gd name="T14" fmla="*/ 51 w 249"/>
                  <a:gd name="T15" fmla="*/ 182 h 250"/>
                  <a:gd name="T16" fmla="*/ 70 w 249"/>
                  <a:gd name="T17" fmla="*/ 201 h 250"/>
                  <a:gd name="T18" fmla="*/ 95 w 249"/>
                  <a:gd name="T19" fmla="*/ 215 h 250"/>
                  <a:gd name="T20" fmla="*/ 125 w 249"/>
                  <a:gd name="T21" fmla="*/ 220 h 250"/>
                  <a:gd name="T22" fmla="*/ 156 w 249"/>
                  <a:gd name="T23" fmla="*/ 215 h 250"/>
                  <a:gd name="T24" fmla="*/ 179 w 249"/>
                  <a:gd name="T25" fmla="*/ 201 h 250"/>
                  <a:gd name="T26" fmla="*/ 198 w 249"/>
                  <a:gd name="T27" fmla="*/ 182 h 250"/>
                  <a:gd name="T28" fmla="*/ 212 w 249"/>
                  <a:gd name="T29" fmla="*/ 154 h 250"/>
                  <a:gd name="T30" fmla="*/ 214 w 249"/>
                  <a:gd name="T31" fmla="*/ 124 h 250"/>
                  <a:gd name="T32" fmla="*/ 212 w 249"/>
                  <a:gd name="T33" fmla="*/ 96 h 250"/>
                  <a:gd name="T34" fmla="*/ 198 w 249"/>
                  <a:gd name="T35" fmla="*/ 68 h 250"/>
                  <a:gd name="T36" fmla="*/ 179 w 249"/>
                  <a:gd name="T37" fmla="*/ 49 h 250"/>
                  <a:gd name="T38" fmla="*/ 156 w 249"/>
                  <a:gd name="T39" fmla="*/ 35 h 250"/>
                  <a:gd name="T40" fmla="*/ 125 w 249"/>
                  <a:gd name="T41" fmla="*/ 31 h 250"/>
                  <a:gd name="T42" fmla="*/ 125 w 249"/>
                  <a:gd name="T43" fmla="*/ 0 h 250"/>
                  <a:gd name="T44" fmla="*/ 165 w 249"/>
                  <a:gd name="T45" fmla="*/ 5 h 250"/>
                  <a:gd name="T46" fmla="*/ 200 w 249"/>
                  <a:gd name="T47" fmla="*/ 24 h 250"/>
                  <a:gd name="T48" fmla="*/ 226 w 249"/>
                  <a:gd name="T49" fmla="*/ 49 h 250"/>
                  <a:gd name="T50" fmla="*/ 244 w 249"/>
                  <a:gd name="T51" fmla="*/ 84 h 250"/>
                  <a:gd name="T52" fmla="*/ 249 w 249"/>
                  <a:gd name="T53" fmla="*/ 124 h 250"/>
                  <a:gd name="T54" fmla="*/ 244 w 249"/>
                  <a:gd name="T55" fmla="*/ 166 h 250"/>
                  <a:gd name="T56" fmla="*/ 226 w 249"/>
                  <a:gd name="T57" fmla="*/ 201 h 250"/>
                  <a:gd name="T58" fmla="*/ 200 w 249"/>
                  <a:gd name="T59" fmla="*/ 227 h 250"/>
                  <a:gd name="T60" fmla="*/ 165 w 249"/>
                  <a:gd name="T61" fmla="*/ 245 h 250"/>
                  <a:gd name="T62" fmla="*/ 125 w 249"/>
                  <a:gd name="T63" fmla="*/ 250 h 250"/>
                  <a:gd name="T64" fmla="*/ 84 w 249"/>
                  <a:gd name="T65" fmla="*/ 245 h 250"/>
                  <a:gd name="T66" fmla="*/ 49 w 249"/>
                  <a:gd name="T67" fmla="*/ 227 h 250"/>
                  <a:gd name="T68" fmla="*/ 23 w 249"/>
                  <a:gd name="T69" fmla="*/ 201 h 250"/>
                  <a:gd name="T70" fmla="*/ 7 w 249"/>
                  <a:gd name="T71" fmla="*/ 166 h 250"/>
                  <a:gd name="T72" fmla="*/ 0 w 249"/>
                  <a:gd name="T73" fmla="*/ 124 h 250"/>
                  <a:gd name="T74" fmla="*/ 7 w 249"/>
                  <a:gd name="T75" fmla="*/ 84 h 250"/>
                  <a:gd name="T76" fmla="*/ 23 w 249"/>
                  <a:gd name="T77" fmla="*/ 49 h 250"/>
                  <a:gd name="T78" fmla="*/ 49 w 249"/>
                  <a:gd name="T79" fmla="*/ 24 h 250"/>
                  <a:gd name="T80" fmla="*/ 84 w 249"/>
                  <a:gd name="T81" fmla="*/ 5 h 250"/>
                  <a:gd name="T82" fmla="*/ 125 w 249"/>
                  <a:gd name="T8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50">
                    <a:moveTo>
                      <a:pt x="125" y="31"/>
                    </a:moveTo>
                    <a:lnTo>
                      <a:pt x="95" y="35"/>
                    </a:lnTo>
                    <a:lnTo>
                      <a:pt x="70" y="49"/>
                    </a:lnTo>
                    <a:lnTo>
                      <a:pt x="51" y="68"/>
                    </a:lnTo>
                    <a:lnTo>
                      <a:pt x="39" y="96"/>
                    </a:lnTo>
                    <a:lnTo>
                      <a:pt x="35" y="124"/>
                    </a:lnTo>
                    <a:lnTo>
                      <a:pt x="39" y="154"/>
                    </a:lnTo>
                    <a:lnTo>
                      <a:pt x="51" y="182"/>
                    </a:lnTo>
                    <a:lnTo>
                      <a:pt x="70" y="201"/>
                    </a:lnTo>
                    <a:lnTo>
                      <a:pt x="95" y="215"/>
                    </a:lnTo>
                    <a:lnTo>
                      <a:pt x="125" y="220"/>
                    </a:lnTo>
                    <a:lnTo>
                      <a:pt x="156" y="215"/>
                    </a:lnTo>
                    <a:lnTo>
                      <a:pt x="179" y="201"/>
                    </a:lnTo>
                    <a:lnTo>
                      <a:pt x="198" y="182"/>
                    </a:lnTo>
                    <a:lnTo>
                      <a:pt x="212" y="154"/>
                    </a:lnTo>
                    <a:lnTo>
                      <a:pt x="214" y="124"/>
                    </a:lnTo>
                    <a:lnTo>
                      <a:pt x="212" y="96"/>
                    </a:lnTo>
                    <a:lnTo>
                      <a:pt x="198" y="68"/>
                    </a:lnTo>
                    <a:lnTo>
                      <a:pt x="179" y="49"/>
                    </a:lnTo>
                    <a:lnTo>
                      <a:pt x="156" y="35"/>
                    </a:lnTo>
                    <a:lnTo>
                      <a:pt x="125" y="31"/>
                    </a:lnTo>
                    <a:close/>
                    <a:moveTo>
                      <a:pt x="125" y="0"/>
                    </a:moveTo>
                    <a:lnTo>
                      <a:pt x="165" y="5"/>
                    </a:lnTo>
                    <a:lnTo>
                      <a:pt x="200" y="24"/>
                    </a:lnTo>
                    <a:lnTo>
                      <a:pt x="226" y="49"/>
                    </a:lnTo>
                    <a:lnTo>
                      <a:pt x="244" y="84"/>
                    </a:lnTo>
                    <a:lnTo>
                      <a:pt x="249" y="124"/>
                    </a:lnTo>
                    <a:lnTo>
                      <a:pt x="244" y="166"/>
                    </a:lnTo>
                    <a:lnTo>
                      <a:pt x="226" y="201"/>
                    </a:lnTo>
                    <a:lnTo>
                      <a:pt x="200" y="227"/>
                    </a:lnTo>
                    <a:lnTo>
                      <a:pt x="165" y="245"/>
                    </a:lnTo>
                    <a:lnTo>
                      <a:pt x="125" y="250"/>
                    </a:lnTo>
                    <a:lnTo>
                      <a:pt x="84" y="245"/>
                    </a:lnTo>
                    <a:lnTo>
                      <a:pt x="49" y="227"/>
                    </a:lnTo>
                    <a:lnTo>
                      <a:pt x="23" y="201"/>
                    </a:lnTo>
                    <a:lnTo>
                      <a:pt x="7" y="166"/>
                    </a:lnTo>
                    <a:lnTo>
                      <a:pt x="0" y="124"/>
                    </a:lnTo>
                    <a:lnTo>
                      <a:pt x="7" y="84"/>
                    </a:lnTo>
                    <a:lnTo>
                      <a:pt x="23" y="49"/>
                    </a:lnTo>
                    <a:lnTo>
                      <a:pt x="49" y="24"/>
                    </a:lnTo>
                    <a:lnTo>
                      <a:pt x="84" y="5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8" name="Freeform 29"/>
              <p:cNvSpPr>
                <a:spLocks/>
              </p:cNvSpPr>
              <p:nvPr userDrawn="1"/>
            </p:nvSpPr>
            <p:spPr bwMode="auto">
              <a:xfrm>
                <a:off x="10152063" y="4773613"/>
                <a:ext cx="328613" cy="381000"/>
              </a:xfrm>
              <a:custGeom>
                <a:avLst/>
                <a:gdLst>
                  <a:gd name="T0" fmla="*/ 0 w 207"/>
                  <a:gd name="T1" fmla="*/ 0 h 240"/>
                  <a:gd name="T2" fmla="*/ 42 w 207"/>
                  <a:gd name="T3" fmla="*/ 0 h 240"/>
                  <a:gd name="T4" fmla="*/ 175 w 207"/>
                  <a:gd name="T5" fmla="*/ 198 h 240"/>
                  <a:gd name="T6" fmla="*/ 175 w 207"/>
                  <a:gd name="T7" fmla="*/ 198 h 240"/>
                  <a:gd name="T8" fmla="*/ 175 w 207"/>
                  <a:gd name="T9" fmla="*/ 0 h 240"/>
                  <a:gd name="T10" fmla="*/ 207 w 207"/>
                  <a:gd name="T11" fmla="*/ 0 h 240"/>
                  <a:gd name="T12" fmla="*/ 207 w 207"/>
                  <a:gd name="T13" fmla="*/ 240 h 240"/>
                  <a:gd name="T14" fmla="*/ 166 w 207"/>
                  <a:gd name="T15" fmla="*/ 240 h 240"/>
                  <a:gd name="T16" fmla="*/ 33 w 207"/>
                  <a:gd name="T17" fmla="*/ 42 h 240"/>
                  <a:gd name="T18" fmla="*/ 33 w 207"/>
                  <a:gd name="T19" fmla="*/ 42 h 240"/>
                  <a:gd name="T20" fmla="*/ 33 w 207"/>
                  <a:gd name="T21" fmla="*/ 240 h 240"/>
                  <a:gd name="T22" fmla="*/ 0 w 207"/>
                  <a:gd name="T23" fmla="*/ 240 h 240"/>
                  <a:gd name="T24" fmla="*/ 0 w 207"/>
                  <a:gd name="T2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7" h="240">
                    <a:moveTo>
                      <a:pt x="0" y="0"/>
                    </a:moveTo>
                    <a:lnTo>
                      <a:pt x="42" y="0"/>
                    </a:lnTo>
                    <a:lnTo>
                      <a:pt x="175" y="198"/>
                    </a:lnTo>
                    <a:lnTo>
                      <a:pt x="175" y="198"/>
                    </a:lnTo>
                    <a:lnTo>
                      <a:pt x="175" y="0"/>
                    </a:lnTo>
                    <a:lnTo>
                      <a:pt x="207" y="0"/>
                    </a:lnTo>
                    <a:lnTo>
                      <a:pt x="207" y="240"/>
                    </a:lnTo>
                    <a:lnTo>
                      <a:pt x="166" y="240"/>
                    </a:lnTo>
                    <a:lnTo>
                      <a:pt x="33" y="42"/>
                    </a:lnTo>
                    <a:lnTo>
                      <a:pt x="33" y="42"/>
                    </a:lnTo>
                    <a:lnTo>
                      <a:pt x="33" y="240"/>
                    </a:lnTo>
                    <a:lnTo>
                      <a:pt x="0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30"/>
              <p:cNvSpPr>
                <a:spLocks/>
              </p:cNvSpPr>
              <p:nvPr userDrawn="1"/>
            </p:nvSpPr>
            <p:spPr bwMode="auto">
              <a:xfrm>
                <a:off x="10547350" y="4765676"/>
                <a:ext cx="252413" cy="396875"/>
              </a:xfrm>
              <a:custGeom>
                <a:avLst/>
                <a:gdLst>
                  <a:gd name="T0" fmla="*/ 89 w 159"/>
                  <a:gd name="T1" fmla="*/ 0 h 250"/>
                  <a:gd name="T2" fmla="*/ 114 w 159"/>
                  <a:gd name="T3" fmla="*/ 3 h 250"/>
                  <a:gd name="T4" fmla="*/ 138 w 159"/>
                  <a:gd name="T5" fmla="*/ 10 h 250"/>
                  <a:gd name="T6" fmla="*/ 156 w 159"/>
                  <a:gd name="T7" fmla="*/ 26 h 250"/>
                  <a:gd name="T8" fmla="*/ 131 w 159"/>
                  <a:gd name="T9" fmla="*/ 52 h 250"/>
                  <a:gd name="T10" fmla="*/ 114 w 159"/>
                  <a:gd name="T11" fmla="*/ 35 h 250"/>
                  <a:gd name="T12" fmla="*/ 89 w 159"/>
                  <a:gd name="T13" fmla="*/ 31 h 250"/>
                  <a:gd name="T14" fmla="*/ 66 w 159"/>
                  <a:gd name="T15" fmla="*/ 33 h 250"/>
                  <a:gd name="T16" fmla="*/ 52 w 159"/>
                  <a:gd name="T17" fmla="*/ 42 h 250"/>
                  <a:gd name="T18" fmla="*/ 45 w 159"/>
                  <a:gd name="T19" fmla="*/ 54 h 250"/>
                  <a:gd name="T20" fmla="*/ 42 w 159"/>
                  <a:gd name="T21" fmla="*/ 66 h 250"/>
                  <a:gd name="T22" fmla="*/ 47 w 159"/>
                  <a:gd name="T23" fmla="*/ 84 h 250"/>
                  <a:gd name="T24" fmla="*/ 56 w 159"/>
                  <a:gd name="T25" fmla="*/ 94 h 250"/>
                  <a:gd name="T26" fmla="*/ 73 w 159"/>
                  <a:gd name="T27" fmla="*/ 103 h 250"/>
                  <a:gd name="T28" fmla="*/ 91 w 159"/>
                  <a:gd name="T29" fmla="*/ 110 h 250"/>
                  <a:gd name="T30" fmla="*/ 110 w 159"/>
                  <a:gd name="T31" fmla="*/ 115 h 250"/>
                  <a:gd name="T32" fmla="*/ 128 w 159"/>
                  <a:gd name="T33" fmla="*/ 124 h 250"/>
                  <a:gd name="T34" fmla="*/ 145 w 159"/>
                  <a:gd name="T35" fmla="*/ 136 h 250"/>
                  <a:gd name="T36" fmla="*/ 156 w 159"/>
                  <a:gd name="T37" fmla="*/ 152 h 250"/>
                  <a:gd name="T38" fmla="*/ 159 w 159"/>
                  <a:gd name="T39" fmla="*/ 178 h 250"/>
                  <a:gd name="T40" fmla="*/ 156 w 159"/>
                  <a:gd name="T41" fmla="*/ 203 h 250"/>
                  <a:gd name="T42" fmla="*/ 145 w 159"/>
                  <a:gd name="T43" fmla="*/ 222 h 250"/>
                  <a:gd name="T44" fmla="*/ 126 w 159"/>
                  <a:gd name="T45" fmla="*/ 238 h 250"/>
                  <a:gd name="T46" fmla="*/ 103 w 159"/>
                  <a:gd name="T47" fmla="*/ 248 h 250"/>
                  <a:gd name="T48" fmla="*/ 77 w 159"/>
                  <a:gd name="T49" fmla="*/ 250 h 250"/>
                  <a:gd name="T50" fmla="*/ 47 w 159"/>
                  <a:gd name="T51" fmla="*/ 248 h 250"/>
                  <a:gd name="T52" fmla="*/ 21 w 159"/>
                  <a:gd name="T53" fmla="*/ 236 h 250"/>
                  <a:gd name="T54" fmla="*/ 0 w 159"/>
                  <a:gd name="T55" fmla="*/ 217 h 250"/>
                  <a:gd name="T56" fmla="*/ 26 w 159"/>
                  <a:gd name="T57" fmla="*/ 194 h 250"/>
                  <a:gd name="T58" fmla="*/ 40 w 159"/>
                  <a:gd name="T59" fmla="*/ 210 h 250"/>
                  <a:gd name="T60" fmla="*/ 59 w 159"/>
                  <a:gd name="T61" fmla="*/ 217 h 250"/>
                  <a:gd name="T62" fmla="*/ 77 w 159"/>
                  <a:gd name="T63" fmla="*/ 220 h 250"/>
                  <a:gd name="T64" fmla="*/ 93 w 159"/>
                  <a:gd name="T65" fmla="*/ 217 h 250"/>
                  <a:gd name="T66" fmla="*/ 110 w 159"/>
                  <a:gd name="T67" fmla="*/ 210 h 250"/>
                  <a:gd name="T68" fmla="*/ 121 w 159"/>
                  <a:gd name="T69" fmla="*/ 199 h 250"/>
                  <a:gd name="T70" fmla="*/ 126 w 159"/>
                  <a:gd name="T71" fmla="*/ 180 h 250"/>
                  <a:gd name="T72" fmla="*/ 121 w 159"/>
                  <a:gd name="T73" fmla="*/ 166 h 250"/>
                  <a:gd name="T74" fmla="*/ 110 w 159"/>
                  <a:gd name="T75" fmla="*/ 154 h 250"/>
                  <a:gd name="T76" fmla="*/ 96 w 159"/>
                  <a:gd name="T77" fmla="*/ 147 h 250"/>
                  <a:gd name="T78" fmla="*/ 77 w 159"/>
                  <a:gd name="T79" fmla="*/ 140 h 250"/>
                  <a:gd name="T80" fmla="*/ 56 w 159"/>
                  <a:gd name="T81" fmla="*/ 133 h 250"/>
                  <a:gd name="T82" fmla="*/ 38 w 159"/>
                  <a:gd name="T83" fmla="*/ 126 h 250"/>
                  <a:gd name="T84" fmla="*/ 21 w 159"/>
                  <a:gd name="T85" fmla="*/ 112 h 250"/>
                  <a:gd name="T86" fmla="*/ 12 w 159"/>
                  <a:gd name="T87" fmla="*/ 94 h 250"/>
                  <a:gd name="T88" fmla="*/ 7 w 159"/>
                  <a:gd name="T89" fmla="*/ 66 h 250"/>
                  <a:gd name="T90" fmla="*/ 10 w 159"/>
                  <a:gd name="T91" fmla="*/ 49 h 250"/>
                  <a:gd name="T92" fmla="*/ 19 w 159"/>
                  <a:gd name="T93" fmla="*/ 31 h 250"/>
                  <a:gd name="T94" fmla="*/ 35 w 159"/>
                  <a:gd name="T95" fmla="*/ 14 h 250"/>
                  <a:gd name="T96" fmla="*/ 59 w 159"/>
                  <a:gd name="T97" fmla="*/ 3 h 250"/>
                  <a:gd name="T98" fmla="*/ 89 w 159"/>
                  <a:gd name="T99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9" h="250">
                    <a:moveTo>
                      <a:pt x="89" y="0"/>
                    </a:moveTo>
                    <a:lnTo>
                      <a:pt x="114" y="3"/>
                    </a:lnTo>
                    <a:lnTo>
                      <a:pt x="138" y="10"/>
                    </a:lnTo>
                    <a:lnTo>
                      <a:pt x="156" y="26"/>
                    </a:lnTo>
                    <a:lnTo>
                      <a:pt x="131" y="52"/>
                    </a:lnTo>
                    <a:lnTo>
                      <a:pt x="114" y="35"/>
                    </a:lnTo>
                    <a:lnTo>
                      <a:pt x="89" y="31"/>
                    </a:lnTo>
                    <a:lnTo>
                      <a:pt x="66" y="33"/>
                    </a:lnTo>
                    <a:lnTo>
                      <a:pt x="52" y="42"/>
                    </a:lnTo>
                    <a:lnTo>
                      <a:pt x="45" y="54"/>
                    </a:lnTo>
                    <a:lnTo>
                      <a:pt x="42" y="66"/>
                    </a:lnTo>
                    <a:lnTo>
                      <a:pt x="47" y="84"/>
                    </a:lnTo>
                    <a:lnTo>
                      <a:pt x="56" y="94"/>
                    </a:lnTo>
                    <a:lnTo>
                      <a:pt x="73" y="103"/>
                    </a:lnTo>
                    <a:lnTo>
                      <a:pt x="91" y="110"/>
                    </a:lnTo>
                    <a:lnTo>
                      <a:pt x="110" y="115"/>
                    </a:lnTo>
                    <a:lnTo>
                      <a:pt x="128" y="124"/>
                    </a:lnTo>
                    <a:lnTo>
                      <a:pt x="145" y="136"/>
                    </a:lnTo>
                    <a:lnTo>
                      <a:pt x="156" y="152"/>
                    </a:lnTo>
                    <a:lnTo>
                      <a:pt x="159" y="178"/>
                    </a:lnTo>
                    <a:lnTo>
                      <a:pt x="156" y="203"/>
                    </a:lnTo>
                    <a:lnTo>
                      <a:pt x="145" y="222"/>
                    </a:lnTo>
                    <a:lnTo>
                      <a:pt x="126" y="238"/>
                    </a:lnTo>
                    <a:lnTo>
                      <a:pt x="103" y="248"/>
                    </a:lnTo>
                    <a:lnTo>
                      <a:pt x="77" y="250"/>
                    </a:lnTo>
                    <a:lnTo>
                      <a:pt x="47" y="248"/>
                    </a:lnTo>
                    <a:lnTo>
                      <a:pt x="21" y="236"/>
                    </a:lnTo>
                    <a:lnTo>
                      <a:pt x="0" y="217"/>
                    </a:lnTo>
                    <a:lnTo>
                      <a:pt x="26" y="194"/>
                    </a:lnTo>
                    <a:lnTo>
                      <a:pt x="40" y="210"/>
                    </a:lnTo>
                    <a:lnTo>
                      <a:pt x="59" y="217"/>
                    </a:lnTo>
                    <a:lnTo>
                      <a:pt x="77" y="220"/>
                    </a:lnTo>
                    <a:lnTo>
                      <a:pt x="93" y="217"/>
                    </a:lnTo>
                    <a:lnTo>
                      <a:pt x="110" y="210"/>
                    </a:lnTo>
                    <a:lnTo>
                      <a:pt x="121" y="199"/>
                    </a:lnTo>
                    <a:lnTo>
                      <a:pt x="126" y="180"/>
                    </a:lnTo>
                    <a:lnTo>
                      <a:pt x="121" y="166"/>
                    </a:lnTo>
                    <a:lnTo>
                      <a:pt x="110" y="154"/>
                    </a:lnTo>
                    <a:lnTo>
                      <a:pt x="96" y="147"/>
                    </a:lnTo>
                    <a:lnTo>
                      <a:pt x="77" y="140"/>
                    </a:lnTo>
                    <a:lnTo>
                      <a:pt x="56" y="133"/>
                    </a:lnTo>
                    <a:lnTo>
                      <a:pt x="38" y="126"/>
                    </a:lnTo>
                    <a:lnTo>
                      <a:pt x="21" y="112"/>
                    </a:lnTo>
                    <a:lnTo>
                      <a:pt x="12" y="94"/>
                    </a:lnTo>
                    <a:lnTo>
                      <a:pt x="7" y="66"/>
                    </a:lnTo>
                    <a:lnTo>
                      <a:pt x="10" y="49"/>
                    </a:lnTo>
                    <a:lnTo>
                      <a:pt x="19" y="31"/>
                    </a:lnTo>
                    <a:lnTo>
                      <a:pt x="35" y="14"/>
                    </a:lnTo>
                    <a:lnTo>
                      <a:pt x="59" y="3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0" name="Freeform 31"/>
              <p:cNvSpPr>
                <a:spLocks/>
              </p:cNvSpPr>
              <p:nvPr userDrawn="1"/>
            </p:nvSpPr>
            <p:spPr bwMode="auto">
              <a:xfrm>
                <a:off x="4743450" y="5280026"/>
                <a:ext cx="239713" cy="382588"/>
              </a:xfrm>
              <a:custGeom>
                <a:avLst/>
                <a:gdLst>
                  <a:gd name="T0" fmla="*/ 0 w 151"/>
                  <a:gd name="T1" fmla="*/ 0 h 241"/>
                  <a:gd name="T2" fmla="*/ 151 w 151"/>
                  <a:gd name="T3" fmla="*/ 0 h 241"/>
                  <a:gd name="T4" fmla="*/ 151 w 151"/>
                  <a:gd name="T5" fmla="*/ 31 h 241"/>
                  <a:gd name="T6" fmla="*/ 33 w 151"/>
                  <a:gd name="T7" fmla="*/ 31 h 241"/>
                  <a:gd name="T8" fmla="*/ 33 w 151"/>
                  <a:gd name="T9" fmla="*/ 105 h 241"/>
                  <a:gd name="T10" fmla="*/ 142 w 151"/>
                  <a:gd name="T11" fmla="*/ 105 h 241"/>
                  <a:gd name="T12" fmla="*/ 142 w 151"/>
                  <a:gd name="T13" fmla="*/ 136 h 241"/>
                  <a:gd name="T14" fmla="*/ 33 w 151"/>
                  <a:gd name="T15" fmla="*/ 136 h 241"/>
                  <a:gd name="T16" fmla="*/ 33 w 151"/>
                  <a:gd name="T17" fmla="*/ 241 h 241"/>
                  <a:gd name="T18" fmla="*/ 0 w 151"/>
                  <a:gd name="T19" fmla="*/ 241 h 241"/>
                  <a:gd name="T20" fmla="*/ 0 w 151"/>
                  <a:gd name="T2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1" h="241">
                    <a:moveTo>
                      <a:pt x="0" y="0"/>
                    </a:moveTo>
                    <a:lnTo>
                      <a:pt x="151" y="0"/>
                    </a:lnTo>
                    <a:lnTo>
                      <a:pt x="151" y="31"/>
                    </a:lnTo>
                    <a:lnTo>
                      <a:pt x="33" y="31"/>
                    </a:lnTo>
                    <a:lnTo>
                      <a:pt x="33" y="105"/>
                    </a:lnTo>
                    <a:lnTo>
                      <a:pt x="142" y="105"/>
                    </a:lnTo>
                    <a:lnTo>
                      <a:pt x="142" y="136"/>
                    </a:lnTo>
                    <a:lnTo>
                      <a:pt x="33" y="136"/>
                    </a:lnTo>
                    <a:lnTo>
                      <a:pt x="33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1" name="Freeform 32"/>
              <p:cNvSpPr>
                <a:spLocks noEditPoints="1"/>
              </p:cNvSpPr>
              <p:nvPr userDrawn="1"/>
            </p:nvSpPr>
            <p:spPr bwMode="auto">
              <a:xfrm>
                <a:off x="5021263" y="5268913"/>
                <a:ext cx="395288" cy="400050"/>
              </a:xfrm>
              <a:custGeom>
                <a:avLst/>
                <a:gdLst>
                  <a:gd name="T0" fmla="*/ 125 w 249"/>
                  <a:gd name="T1" fmla="*/ 33 h 252"/>
                  <a:gd name="T2" fmla="*/ 95 w 249"/>
                  <a:gd name="T3" fmla="*/ 38 h 252"/>
                  <a:gd name="T4" fmla="*/ 70 w 249"/>
                  <a:gd name="T5" fmla="*/ 49 h 252"/>
                  <a:gd name="T6" fmla="*/ 51 w 249"/>
                  <a:gd name="T7" fmla="*/ 70 h 252"/>
                  <a:gd name="T8" fmla="*/ 39 w 249"/>
                  <a:gd name="T9" fmla="*/ 98 h 252"/>
                  <a:gd name="T10" fmla="*/ 35 w 249"/>
                  <a:gd name="T11" fmla="*/ 126 h 252"/>
                  <a:gd name="T12" fmla="*/ 39 w 249"/>
                  <a:gd name="T13" fmla="*/ 157 h 252"/>
                  <a:gd name="T14" fmla="*/ 51 w 249"/>
                  <a:gd name="T15" fmla="*/ 182 h 252"/>
                  <a:gd name="T16" fmla="*/ 70 w 249"/>
                  <a:gd name="T17" fmla="*/ 203 h 252"/>
                  <a:gd name="T18" fmla="*/ 95 w 249"/>
                  <a:gd name="T19" fmla="*/ 217 h 252"/>
                  <a:gd name="T20" fmla="*/ 125 w 249"/>
                  <a:gd name="T21" fmla="*/ 222 h 252"/>
                  <a:gd name="T22" fmla="*/ 156 w 249"/>
                  <a:gd name="T23" fmla="*/ 217 h 252"/>
                  <a:gd name="T24" fmla="*/ 179 w 249"/>
                  <a:gd name="T25" fmla="*/ 203 h 252"/>
                  <a:gd name="T26" fmla="*/ 200 w 249"/>
                  <a:gd name="T27" fmla="*/ 182 h 252"/>
                  <a:gd name="T28" fmla="*/ 212 w 249"/>
                  <a:gd name="T29" fmla="*/ 157 h 252"/>
                  <a:gd name="T30" fmla="*/ 214 w 249"/>
                  <a:gd name="T31" fmla="*/ 126 h 252"/>
                  <a:gd name="T32" fmla="*/ 212 w 249"/>
                  <a:gd name="T33" fmla="*/ 98 h 252"/>
                  <a:gd name="T34" fmla="*/ 200 w 249"/>
                  <a:gd name="T35" fmla="*/ 70 h 252"/>
                  <a:gd name="T36" fmla="*/ 179 w 249"/>
                  <a:gd name="T37" fmla="*/ 49 h 252"/>
                  <a:gd name="T38" fmla="*/ 156 w 249"/>
                  <a:gd name="T39" fmla="*/ 38 h 252"/>
                  <a:gd name="T40" fmla="*/ 125 w 249"/>
                  <a:gd name="T41" fmla="*/ 33 h 252"/>
                  <a:gd name="T42" fmla="*/ 125 w 249"/>
                  <a:gd name="T43" fmla="*/ 0 h 252"/>
                  <a:gd name="T44" fmla="*/ 165 w 249"/>
                  <a:gd name="T45" fmla="*/ 7 h 252"/>
                  <a:gd name="T46" fmla="*/ 200 w 249"/>
                  <a:gd name="T47" fmla="*/ 26 h 252"/>
                  <a:gd name="T48" fmla="*/ 226 w 249"/>
                  <a:gd name="T49" fmla="*/ 52 h 252"/>
                  <a:gd name="T50" fmla="*/ 244 w 249"/>
                  <a:gd name="T51" fmla="*/ 87 h 252"/>
                  <a:gd name="T52" fmla="*/ 249 w 249"/>
                  <a:gd name="T53" fmla="*/ 126 h 252"/>
                  <a:gd name="T54" fmla="*/ 244 w 249"/>
                  <a:gd name="T55" fmla="*/ 168 h 252"/>
                  <a:gd name="T56" fmla="*/ 226 w 249"/>
                  <a:gd name="T57" fmla="*/ 203 h 252"/>
                  <a:gd name="T58" fmla="*/ 200 w 249"/>
                  <a:gd name="T59" fmla="*/ 229 h 252"/>
                  <a:gd name="T60" fmla="*/ 165 w 249"/>
                  <a:gd name="T61" fmla="*/ 248 h 252"/>
                  <a:gd name="T62" fmla="*/ 125 w 249"/>
                  <a:gd name="T63" fmla="*/ 252 h 252"/>
                  <a:gd name="T64" fmla="*/ 84 w 249"/>
                  <a:gd name="T65" fmla="*/ 248 h 252"/>
                  <a:gd name="T66" fmla="*/ 49 w 249"/>
                  <a:gd name="T67" fmla="*/ 229 h 252"/>
                  <a:gd name="T68" fmla="*/ 23 w 249"/>
                  <a:gd name="T69" fmla="*/ 203 h 252"/>
                  <a:gd name="T70" fmla="*/ 7 w 249"/>
                  <a:gd name="T71" fmla="*/ 168 h 252"/>
                  <a:gd name="T72" fmla="*/ 0 w 249"/>
                  <a:gd name="T73" fmla="*/ 126 h 252"/>
                  <a:gd name="T74" fmla="*/ 7 w 249"/>
                  <a:gd name="T75" fmla="*/ 87 h 252"/>
                  <a:gd name="T76" fmla="*/ 23 w 249"/>
                  <a:gd name="T77" fmla="*/ 52 h 252"/>
                  <a:gd name="T78" fmla="*/ 49 w 249"/>
                  <a:gd name="T79" fmla="*/ 26 h 252"/>
                  <a:gd name="T80" fmla="*/ 84 w 249"/>
                  <a:gd name="T81" fmla="*/ 7 h 252"/>
                  <a:gd name="T82" fmla="*/ 125 w 249"/>
                  <a:gd name="T8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52">
                    <a:moveTo>
                      <a:pt x="125" y="33"/>
                    </a:moveTo>
                    <a:lnTo>
                      <a:pt x="95" y="38"/>
                    </a:lnTo>
                    <a:lnTo>
                      <a:pt x="70" y="49"/>
                    </a:lnTo>
                    <a:lnTo>
                      <a:pt x="51" y="70"/>
                    </a:lnTo>
                    <a:lnTo>
                      <a:pt x="39" y="98"/>
                    </a:lnTo>
                    <a:lnTo>
                      <a:pt x="35" y="126"/>
                    </a:lnTo>
                    <a:lnTo>
                      <a:pt x="39" y="157"/>
                    </a:lnTo>
                    <a:lnTo>
                      <a:pt x="51" y="182"/>
                    </a:lnTo>
                    <a:lnTo>
                      <a:pt x="70" y="203"/>
                    </a:lnTo>
                    <a:lnTo>
                      <a:pt x="95" y="217"/>
                    </a:lnTo>
                    <a:lnTo>
                      <a:pt x="125" y="222"/>
                    </a:lnTo>
                    <a:lnTo>
                      <a:pt x="156" y="217"/>
                    </a:lnTo>
                    <a:lnTo>
                      <a:pt x="179" y="203"/>
                    </a:lnTo>
                    <a:lnTo>
                      <a:pt x="200" y="182"/>
                    </a:lnTo>
                    <a:lnTo>
                      <a:pt x="212" y="157"/>
                    </a:lnTo>
                    <a:lnTo>
                      <a:pt x="214" y="126"/>
                    </a:lnTo>
                    <a:lnTo>
                      <a:pt x="212" y="98"/>
                    </a:lnTo>
                    <a:lnTo>
                      <a:pt x="200" y="70"/>
                    </a:lnTo>
                    <a:lnTo>
                      <a:pt x="179" y="49"/>
                    </a:lnTo>
                    <a:lnTo>
                      <a:pt x="156" y="38"/>
                    </a:lnTo>
                    <a:lnTo>
                      <a:pt x="125" y="33"/>
                    </a:lnTo>
                    <a:close/>
                    <a:moveTo>
                      <a:pt x="125" y="0"/>
                    </a:moveTo>
                    <a:lnTo>
                      <a:pt x="165" y="7"/>
                    </a:lnTo>
                    <a:lnTo>
                      <a:pt x="200" y="26"/>
                    </a:lnTo>
                    <a:lnTo>
                      <a:pt x="226" y="52"/>
                    </a:lnTo>
                    <a:lnTo>
                      <a:pt x="244" y="87"/>
                    </a:lnTo>
                    <a:lnTo>
                      <a:pt x="249" y="126"/>
                    </a:lnTo>
                    <a:lnTo>
                      <a:pt x="244" y="168"/>
                    </a:lnTo>
                    <a:lnTo>
                      <a:pt x="226" y="203"/>
                    </a:lnTo>
                    <a:lnTo>
                      <a:pt x="200" y="229"/>
                    </a:lnTo>
                    <a:lnTo>
                      <a:pt x="165" y="248"/>
                    </a:lnTo>
                    <a:lnTo>
                      <a:pt x="125" y="252"/>
                    </a:lnTo>
                    <a:lnTo>
                      <a:pt x="84" y="248"/>
                    </a:lnTo>
                    <a:lnTo>
                      <a:pt x="49" y="229"/>
                    </a:lnTo>
                    <a:lnTo>
                      <a:pt x="23" y="203"/>
                    </a:lnTo>
                    <a:lnTo>
                      <a:pt x="7" y="168"/>
                    </a:lnTo>
                    <a:lnTo>
                      <a:pt x="0" y="126"/>
                    </a:lnTo>
                    <a:lnTo>
                      <a:pt x="7" y="87"/>
                    </a:lnTo>
                    <a:lnTo>
                      <a:pt x="23" y="52"/>
                    </a:lnTo>
                    <a:lnTo>
                      <a:pt x="49" y="26"/>
                    </a:lnTo>
                    <a:lnTo>
                      <a:pt x="84" y="7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2" name="Freeform 33"/>
              <p:cNvSpPr>
                <a:spLocks noEditPoints="1"/>
              </p:cNvSpPr>
              <p:nvPr userDrawn="1"/>
            </p:nvSpPr>
            <p:spPr bwMode="auto">
              <a:xfrm>
                <a:off x="5483225" y="5280026"/>
                <a:ext cx="269875" cy="382588"/>
              </a:xfrm>
              <a:custGeom>
                <a:avLst/>
                <a:gdLst>
                  <a:gd name="T0" fmla="*/ 32 w 170"/>
                  <a:gd name="T1" fmla="*/ 28 h 241"/>
                  <a:gd name="T2" fmla="*/ 32 w 170"/>
                  <a:gd name="T3" fmla="*/ 105 h 241"/>
                  <a:gd name="T4" fmla="*/ 74 w 170"/>
                  <a:gd name="T5" fmla="*/ 105 h 241"/>
                  <a:gd name="T6" fmla="*/ 90 w 170"/>
                  <a:gd name="T7" fmla="*/ 105 h 241"/>
                  <a:gd name="T8" fmla="*/ 104 w 170"/>
                  <a:gd name="T9" fmla="*/ 101 h 241"/>
                  <a:gd name="T10" fmla="*/ 116 w 170"/>
                  <a:gd name="T11" fmla="*/ 96 h 241"/>
                  <a:gd name="T12" fmla="*/ 123 w 170"/>
                  <a:gd name="T13" fmla="*/ 84 h 241"/>
                  <a:gd name="T14" fmla="*/ 125 w 170"/>
                  <a:gd name="T15" fmla="*/ 68 h 241"/>
                  <a:gd name="T16" fmla="*/ 123 w 170"/>
                  <a:gd name="T17" fmla="*/ 52 h 241"/>
                  <a:gd name="T18" fmla="*/ 116 w 170"/>
                  <a:gd name="T19" fmla="*/ 40 h 241"/>
                  <a:gd name="T20" fmla="*/ 104 w 170"/>
                  <a:gd name="T21" fmla="*/ 33 h 241"/>
                  <a:gd name="T22" fmla="*/ 90 w 170"/>
                  <a:gd name="T23" fmla="*/ 31 h 241"/>
                  <a:gd name="T24" fmla="*/ 74 w 170"/>
                  <a:gd name="T25" fmla="*/ 28 h 241"/>
                  <a:gd name="T26" fmla="*/ 32 w 170"/>
                  <a:gd name="T27" fmla="*/ 28 h 241"/>
                  <a:gd name="T28" fmla="*/ 0 w 170"/>
                  <a:gd name="T29" fmla="*/ 0 h 241"/>
                  <a:gd name="T30" fmla="*/ 83 w 170"/>
                  <a:gd name="T31" fmla="*/ 0 h 241"/>
                  <a:gd name="T32" fmla="*/ 111 w 170"/>
                  <a:gd name="T33" fmla="*/ 3 h 241"/>
                  <a:gd name="T34" fmla="*/ 130 w 170"/>
                  <a:gd name="T35" fmla="*/ 12 h 241"/>
                  <a:gd name="T36" fmla="*/ 144 w 170"/>
                  <a:gd name="T37" fmla="*/ 24 h 241"/>
                  <a:gd name="T38" fmla="*/ 153 w 170"/>
                  <a:gd name="T39" fmla="*/ 38 h 241"/>
                  <a:gd name="T40" fmla="*/ 158 w 170"/>
                  <a:gd name="T41" fmla="*/ 52 h 241"/>
                  <a:gd name="T42" fmla="*/ 160 w 170"/>
                  <a:gd name="T43" fmla="*/ 68 h 241"/>
                  <a:gd name="T44" fmla="*/ 156 w 170"/>
                  <a:gd name="T45" fmla="*/ 89 h 241"/>
                  <a:gd name="T46" fmla="*/ 144 w 170"/>
                  <a:gd name="T47" fmla="*/ 110 h 241"/>
                  <a:gd name="T48" fmla="*/ 125 w 170"/>
                  <a:gd name="T49" fmla="*/ 124 h 241"/>
                  <a:gd name="T50" fmla="*/ 102 w 170"/>
                  <a:gd name="T51" fmla="*/ 131 h 241"/>
                  <a:gd name="T52" fmla="*/ 170 w 170"/>
                  <a:gd name="T53" fmla="*/ 241 h 241"/>
                  <a:gd name="T54" fmla="*/ 130 w 170"/>
                  <a:gd name="T55" fmla="*/ 241 h 241"/>
                  <a:gd name="T56" fmla="*/ 69 w 170"/>
                  <a:gd name="T57" fmla="*/ 133 h 241"/>
                  <a:gd name="T58" fmla="*/ 32 w 170"/>
                  <a:gd name="T59" fmla="*/ 133 h 241"/>
                  <a:gd name="T60" fmla="*/ 32 w 170"/>
                  <a:gd name="T61" fmla="*/ 241 h 241"/>
                  <a:gd name="T62" fmla="*/ 0 w 170"/>
                  <a:gd name="T63" fmla="*/ 241 h 241"/>
                  <a:gd name="T64" fmla="*/ 0 w 170"/>
                  <a:gd name="T6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41">
                    <a:moveTo>
                      <a:pt x="32" y="28"/>
                    </a:moveTo>
                    <a:lnTo>
                      <a:pt x="32" y="105"/>
                    </a:lnTo>
                    <a:lnTo>
                      <a:pt x="74" y="105"/>
                    </a:lnTo>
                    <a:lnTo>
                      <a:pt x="90" y="105"/>
                    </a:lnTo>
                    <a:lnTo>
                      <a:pt x="104" y="101"/>
                    </a:lnTo>
                    <a:lnTo>
                      <a:pt x="116" y="96"/>
                    </a:lnTo>
                    <a:lnTo>
                      <a:pt x="123" y="84"/>
                    </a:lnTo>
                    <a:lnTo>
                      <a:pt x="125" y="68"/>
                    </a:lnTo>
                    <a:lnTo>
                      <a:pt x="123" y="52"/>
                    </a:lnTo>
                    <a:lnTo>
                      <a:pt x="116" y="40"/>
                    </a:lnTo>
                    <a:lnTo>
                      <a:pt x="104" y="33"/>
                    </a:lnTo>
                    <a:lnTo>
                      <a:pt x="90" y="31"/>
                    </a:lnTo>
                    <a:lnTo>
                      <a:pt x="74" y="28"/>
                    </a:lnTo>
                    <a:lnTo>
                      <a:pt x="32" y="28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lnTo>
                      <a:pt x="111" y="3"/>
                    </a:lnTo>
                    <a:lnTo>
                      <a:pt x="130" y="12"/>
                    </a:lnTo>
                    <a:lnTo>
                      <a:pt x="144" y="24"/>
                    </a:lnTo>
                    <a:lnTo>
                      <a:pt x="153" y="38"/>
                    </a:lnTo>
                    <a:lnTo>
                      <a:pt x="158" y="52"/>
                    </a:lnTo>
                    <a:lnTo>
                      <a:pt x="160" y="68"/>
                    </a:lnTo>
                    <a:lnTo>
                      <a:pt x="156" y="89"/>
                    </a:lnTo>
                    <a:lnTo>
                      <a:pt x="144" y="110"/>
                    </a:lnTo>
                    <a:lnTo>
                      <a:pt x="125" y="124"/>
                    </a:lnTo>
                    <a:lnTo>
                      <a:pt x="102" y="131"/>
                    </a:lnTo>
                    <a:lnTo>
                      <a:pt x="170" y="241"/>
                    </a:lnTo>
                    <a:lnTo>
                      <a:pt x="130" y="241"/>
                    </a:lnTo>
                    <a:lnTo>
                      <a:pt x="69" y="133"/>
                    </a:lnTo>
                    <a:lnTo>
                      <a:pt x="32" y="133"/>
                    </a:lnTo>
                    <a:lnTo>
                      <a:pt x="32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3" name="Freeform 34"/>
              <p:cNvSpPr>
                <a:spLocks noEditPoints="1"/>
              </p:cNvSpPr>
              <p:nvPr userDrawn="1"/>
            </p:nvSpPr>
            <p:spPr bwMode="auto">
              <a:xfrm>
                <a:off x="5895975" y="5280026"/>
                <a:ext cx="373063" cy="382588"/>
              </a:xfrm>
              <a:custGeom>
                <a:avLst/>
                <a:gdLst>
                  <a:gd name="T0" fmla="*/ 117 w 235"/>
                  <a:gd name="T1" fmla="*/ 42 h 241"/>
                  <a:gd name="T2" fmla="*/ 72 w 235"/>
                  <a:gd name="T3" fmla="*/ 152 h 241"/>
                  <a:gd name="T4" fmla="*/ 163 w 235"/>
                  <a:gd name="T5" fmla="*/ 152 h 241"/>
                  <a:gd name="T6" fmla="*/ 119 w 235"/>
                  <a:gd name="T7" fmla="*/ 42 h 241"/>
                  <a:gd name="T8" fmla="*/ 117 w 235"/>
                  <a:gd name="T9" fmla="*/ 42 h 241"/>
                  <a:gd name="T10" fmla="*/ 105 w 235"/>
                  <a:gd name="T11" fmla="*/ 0 h 241"/>
                  <a:gd name="T12" fmla="*/ 135 w 235"/>
                  <a:gd name="T13" fmla="*/ 0 h 241"/>
                  <a:gd name="T14" fmla="*/ 235 w 235"/>
                  <a:gd name="T15" fmla="*/ 241 h 241"/>
                  <a:gd name="T16" fmla="*/ 198 w 235"/>
                  <a:gd name="T17" fmla="*/ 241 h 241"/>
                  <a:gd name="T18" fmla="*/ 175 w 235"/>
                  <a:gd name="T19" fmla="*/ 180 h 241"/>
                  <a:gd name="T20" fmla="*/ 61 w 235"/>
                  <a:gd name="T21" fmla="*/ 180 h 241"/>
                  <a:gd name="T22" fmla="*/ 38 w 235"/>
                  <a:gd name="T23" fmla="*/ 241 h 241"/>
                  <a:gd name="T24" fmla="*/ 0 w 235"/>
                  <a:gd name="T25" fmla="*/ 241 h 241"/>
                  <a:gd name="T26" fmla="*/ 105 w 235"/>
                  <a:gd name="T2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5" h="241">
                    <a:moveTo>
                      <a:pt x="117" y="42"/>
                    </a:moveTo>
                    <a:lnTo>
                      <a:pt x="72" y="152"/>
                    </a:lnTo>
                    <a:lnTo>
                      <a:pt x="163" y="152"/>
                    </a:lnTo>
                    <a:lnTo>
                      <a:pt x="119" y="42"/>
                    </a:lnTo>
                    <a:lnTo>
                      <a:pt x="117" y="42"/>
                    </a:lnTo>
                    <a:close/>
                    <a:moveTo>
                      <a:pt x="105" y="0"/>
                    </a:moveTo>
                    <a:lnTo>
                      <a:pt x="135" y="0"/>
                    </a:lnTo>
                    <a:lnTo>
                      <a:pt x="235" y="241"/>
                    </a:lnTo>
                    <a:lnTo>
                      <a:pt x="198" y="241"/>
                    </a:lnTo>
                    <a:lnTo>
                      <a:pt x="175" y="180"/>
                    </a:lnTo>
                    <a:lnTo>
                      <a:pt x="61" y="180"/>
                    </a:lnTo>
                    <a:lnTo>
                      <a:pt x="38" y="241"/>
                    </a:lnTo>
                    <a:lnTo>
                      <a:pt x="0" y="24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4" name="Freeform 35"/>
              <p:cNvSpPr>
                <a:spLocks/>
              </p:cNvSpPr>
              <p:nvPr userDrawn="1"/>
            </p:nvSpPr>
            <p:spPr bwMode="auto">
              <a:xfrm>
                <a:off x="6421438" y="5268913"/>
                <a:ext cx="254000" cy="400050"/>
              </a:xfrm>
              <a:custGeom>
                <a:avLst/>
                <a:gdLst>
                  <a:gd name="T0" fmla="*/ 88 w 160"/>
                  <a:gd name="T1" fmla="*/ 0 h 252"/>
                  <a:gd name="T2" fmla="*/ 114 w 160"/>
                  <a:gd name="T3" fmla="*/ 3 h 252"/>
                  <a:gd name="T4" fmla="*/ 137 w 160"/>
                  <a:gd name="T5" fmla="*/ 12 h 252"/>
                  <a:gd name="T6" fmla="*/ 158 w 160"/>
                  <a:gd name="T7" fmla="*/ 28 h 252"/>
                  <a:gd name="T8" fmla="*/ 130 w 160"/>
                  <a:gd name="T9" fmla="*/ 54 h 252"/>
                  <a:gd name="T10" fmla="*/ 114 w 160"/>
                  <a:gd name="T11" fmla="*/ 38 h 252"/>
                  <a:gd name="T12" fmla="*/ 88 w 160"/>
                  <a:gd name="T13" fmla="*/ 33 h 252"/>
                  <a:gd name="T14" fmla="*/ 65 w 160"/>
                  <a:gd name="T15" fmla="*/ 35 h 252"/>
                  <a:gd name="T16" fmla="*/ 51 w 160"/>
                  <a:gd name="T17" fmla="*/ 45 h 252"/>
                  <a:gd name="T18" fmla="*/ 44 w 160"/>
                  <a:gd name="T19" fmla="*/ 56 h 252"/>
                  <a:gd name="T20" fmla="*/ 42 w 160"/>
                  <a:gd name="T21" fmla="*/ 68 h 252"/>
                  <a:gd name="T22" fmla="*/ 46 w 160"/>
                  <a:gd name="T23" fmla="*/ 84 h 252"/>
                  <a:gd name="T24" fmla="*/ 56 w 160"/>
                  <a:gd name="T25" fmla="*/ 96 h 252"/>
                  <a:gd name="T26" fmla="*/ 72 w 160"/>
                  <a:gd name="T27" fmla="*/ 105 h 252"/>
                  <a:gd name="T28" fmla="*/ 91 w 160"/>
                  <a:gd name="T29" fmla="*/ 110 h 252"/>
                  <a:gd name="T30" fmla="*/ 112 w 160"/>
                  <a:gd name="T31" fmla="*/ 117 h 252"/>
                  <a:gd name="T32" fmla="*/ 130 w 160"/>
                  <a:gd name="T33" fmla="*/ 126 h 252"/>
                  <a:gd name="T34" fmla="*/ 144 w 160"/>
                  <a:gd name="T35" fmla="*/ 138 h 252"/>
                  <a:gd name="T36" fmla="*/ 156 w 160"/>
                  <a:gd name="T37" fmla="*/ 154 h 252"/>
                  <a:gd name="T38" fmla="*/ 160 w 160"/>
                  <a:gd name="T39" fmla="*/ 180 h 252"/>
                  <a:gd name="T40" fmla="*/ 156 w 160"/>
                  <a:gd name="T41" fmla="*/ 203 h 252"/>
                  <a:gd name="T42" fmla="*/ 144 w 160"/>
                  <a:gd name="T43" fmla="*/ 224 h 252"/>
                  <a:gd name="T44" fmla="*/ 125 w 160"/>
                  <a:gd name="T45" fmla="*/ 241 h 252"/>
                  <a:gd name="T46" fmla="*/ 102 w 160"/>
                  <a:gd name="T47" fmla="*/ 250 h 252"/>
                  <a:gd name="T48" fmla="*/ 77 w 160"/>
                  <a:gd name="T49" fmla="*/ 252 h 252"/>
                  <a:gd name="T50" fmla="*/ 46 w 160"/>
                  <a:gd name="T51" fmla="*/ 250 h 252"/>
                  <a:gd name="T52" fmla="*/ 21 w 160"/>
                  <a:gd name="T53" fmla="*/ 238 h 252"/>
                  <a:gd name="T54" fmla="*/ 0 w 160"/>
                  <a:gd name="T55" fmla="*/ 220 h 252"/>
                  <a:gd name="T56" fmla="*/ 28 w 160"/>
                  <a:gd name="T57" fmla="*/ 196 h 252"/>
                  <a:gd name="T58" fmla="*/ 42 w 160"/>
                  <a:gd name="T59" fmla="*/ 210 h 252"/>
                  <a:gd name="T60" fmla="*/ 58 w 160"/>
                  <a:gd name="T61" fmla="*/ 220 h 252"/>
                  <a:gd name="T62" fmla="*/ 77 w 160"/>
                  <a:gd name="T63" fmla="*/ 222 h 252"/>
                  <a:gd name="T64" fmla="*/ 93 w 160"/>
                  <a:gd name="T65" fmla="*/ 220 h 252"/>
                  <a:gd name="T66" fmla="*/ 109 w 160"/>
                  <a:gd name="T67" fmla="*/ 213 h 252"/>
                  <a:gd name="T68" fmla="*/ 121 w 160"/>
                  <a:gd name="T69" fmla="*/ 201 h 252"/>
                  <a:gd name="T70" fmla="*/ 125 w 160"/>
                  <a:gd name="T71" fmla="*/ 182 h 252"/>
                  <a:gd name="T72" fmla="*/ 121 w 160"/>
                  <a:gd name="T73" fmla="*/ 168 h 252"/>
                  <a:gd name="T74" fmla="*/ 109 w 160"/>
                  <a:gd name="T75" fmla="*/ 157 h 252"/>
                  <a:gd name="T76" fmla="*/ 95 w 160"/>
                  <a:gd name="T77" fmla="*/ 150 h 252"/>
                  <a:gd name="T78" fmla="*/ 77 w 160"/>
                  <a:gd name="T79" fmla="*/ 143 h 252"/>
                  <a:gd name="T80" fmla="*/ 56 w 160"/>
                  <a:gd name="T81" fmla="*/ 136 h 252"/>
                  <a:gd name="T82" fmla="*/ 37 w 160"/>
                  <a:gd name="T83" fmla="*/ 126 h 252"/>
                  <a:gd name="T84" fmla="*/ 23 w 160"/>
                  <a:gd name="T85" fmla="*/ 115 h 252"/>
                  <a:gd name="T86" fmla="*/ 11 w 160"/>
                  <a:gd name="T87" fmla="*/ 96 h 252"/>
                  <a:gd name="T88" fmla="*/ 7 w 160"/>
                  <a:gd name="T89" fmla="*/ 68 h 252"/>
                  <a:gd name="T90" fmla="*/ 11 w 160"/>
                  <a:gd name="T91" fmla="*/ 52 h 252"/>
                  <a:gd name="T92" fmla="*/ 18 w 160"/>
                  <a:gd name="T93" fmla="*/ 33 h 252"/>
                  <a:gd name="T94" fmla="*/ 35 w 160"/>
                  <a:gd name="T95" fmla="*/ 17 h 252"/>
                  <a:gd name="T96" fmla="*/ 58 w 160"/>
                  <a:gd name="T97" fmla="*/ 5 h 252"/>
                  <a:gd name="T98" fmla="*/ 88 w 160"/>
                  <a:gd name="T9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0" h="252">
                    <a:moveTo>
                      <a:pt x="88" y="0"/>
                    </a:moveTo>
                    <a:lnTo>
                      <a:pt x="114" y="3"/>
                    </a:lnTo>
                    <a:lnTo>
                      <a:pt x="137" y="12"/>
                    </a:lnTo>
                    <a:lnTo>
                      <a:pt x="158" y="28"/>
                    </a:lnTo>
                    <a:lnTo>
                      <a:pt x="130" y="54"/>
                    </a:lnTo>
                    <a:lnTo>
                      <a:pt x="114" y="38"/>
                    </a:lnTo>
                    <a:lnTo>
                      <a:pt x="88" y="33"/>
                    </a:lnTo>
                    <a:lnTo>
                      <a:pt x="65" y="35"/>
                    </a:lnTo>
                    <a:lnTo>
                      <a:pt x="51" y="45"/>
                    </a:lnTo>
                    <a:lnTo>
                      <a:pt x="44" y="56"/>
                    </a:lnTo>
                    <a:lnTo>
                      <a:pt x="42" y="68"/>
                    </a:lnTo>
                    <a:lnTo>
                      <a:pt x="46" y="84"/>
                    </a:lnTo>
                    <a:lnTo>
                      <a:pt x="56" y="96"/>
                    </a:lnTo>
                    <a:lnTo>
                      <a:pt x="72" y="105"/>
                    </a:lnTo>
                    <a:lnTo>
                      <a:pt x="91" y="110"/>
                    </a:lnTo>
                    <a:lnTo>
                      <a:pt x="112" y="117"/>
                    </a:lnTo>
                    <a:lnTo>
                      <a:pt x="130" y="126"/>
                    </a:lnTo>
                    <a:lnTo>
                      <a:pt x="144" y="138"/>
                    </a:lnTo>
                    <a:lnTo>
                      <a:pt x="156" y="154"/>
                    </a:lnTo>
                    <a:lnTo>
                      <a:pt x="160" y="180"/>
                    </a:lnTo>
                    <a:lnTo>
                      <a:pt x="156" y="203"/>
                    </a:lnTo>
                    <a:lnTo>
                      <a:pt x="144" y="224"/>
                    </a:lnTo>
                    <a:lnTo>
                      <a:pt x="125" y="241"/>
                    </a:lnTo>
                    <a:lnTo>
                      <a:pt x="102" y="250"/>
                    </a:lnTo>
                    <a:lnTo>
                      <a:pt x="77" y="252"/>
                    </a:lnTo>
                    <a:lnTo>
                      <a:pt x="46" y="250"/>
                    </a:lnTo>
                    <a:lnTo>
                      <a:pt x="21" y="238"/>
                    </a:lnTo>
                    <a:lnTo>
                      <a:pt x="0" y="220"/>
                    </a:lnTo>
                    <a:lnTo>
                      <a:pt x="28" y="196"/>
                    </a:lnTo>
                    <a:lnTo>
                      <a:pt x="42" y="210"/>
                    </a:lnTo>
                    <a:lnTo>
                      <a:pt x="58" y="220"/>
                    </a:lnTo>
                    <a:lnTo>
                      <a:pt x="77" y="222"/>
                    </a:lnTo>
                    <a:lnTo>
                      <a:pt x="93" y="220"/>
                    </a:lnTo>
                    <a:lnTo>
                      <a:pt x="109" y="213"/>
                    </a:lnTo>
                    <a:lnTo>
                      <a:pt x="121" y="201"/>
                    </a:lnTo>
                    <a:lnTo>
                      <a:pt x="125" y="182"/>
                    </a:lnTo>
                    <a:lnTo>
                      <a:pt x="121" y="168"/>
                    </a:lnTo>
                    <a:lnTo>
                      <a:pt x="109" y="157"/>
                    </a:lnTo>
                    <a:lnTo>
                      <a:pt x="95" y="150"/>
                    </a:lnTo>
                    <a:lnTo>
                      <a:pt x="77" y="143"/>
                    </a:lnTo>
                    <a:lnTo>
                      <a:pt x="56" y="136"/>
                    </a:lnTo>
                    <a:lnTo>
                      <a:pt x="37" y="126"/>
                    </a:lnTo>
                    <a:lnTo>
                      <a:pt x="23" y="115"/>
                    </a:lnTo>
                    <a:lnTo>
                      <a:pt x="11" y="96"/>
                    </a:lnTo>
                    <a:lnTo>
                      <a:pt x="7" y="68"/>
                    </a:lnTo>
                    <a:lnTo>
                      <a:pt x="11" y="52"/>
                    </a:lnTo>
                    <a:lnTo>
                      <a:pt x="18" y="33"/>
                    </a:lnTo>
                    <a:lnTo>
                      <a:pt x="35" y="17"/>
                    </a:lnTo>
                    <a:lnTo>
                      <a:pt x="58" y="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5" name="Freeform 36"/>
              <p:cNvSpPr>
                <a:spLocks/>
              </p:cNvSpPr>
              <p:nvPr userDrawn="1"/>
            </p:nvSpPr>
            <p:spPr bwMode="auto">
              <a:xfrm>
                <a:off x="6738938" y="5280026"/>
                <a:ext cx="395288" cy="382588"/>
              </a:xfrm>
              <a:custGeom>
                <a:avLst/>
                <a:gdLst>
                  <a:gd name="T0" fmla="*/ 0 w 249"/>
                  <a:gd name="T1" fmla="*/ 0 h 241"/>
                  <a:gd name="T2" fmla="*/ 49 w 249"/>
                  <a:gd name="T3" fmla="*/ 0 h 241"/>
                  <a:gd name="T4" fmla="*/ 123 w 249"/>
                  <a:gd name="T5" fmla="*/ 182 h 241"/>
                  <a:gd name="T6" fmla="*/ 126 w 249"/>
                  <a:gd name="T7" fmla="*/ 182 h 241"/>
                  <a:gd name="T8" fmla="*/ 200 w 249"/>
                  <a:gd name="T9" fmla="*/ 0 h 241"/>
                  <a:gd name="T10" fmla="*/ 249 w 249"/>
                  <a:gd name="T11" fmla="*/ 0 h 241"/>
                  <a:gd name="T12" fmla="*/ 249 w 249"/>
                  <a:gd name="T13" fmla="*/ 241 h 241"/>
                  <a:gd name="T14" fmla="*/ 216 w 249"/>
                  <a:gd name="T15" fmla="*/ 241 h 241"/>
                  <a:gd name="T16" fmla="*/ 216 w 249"/>
                  <a:gd name="T17" fmla="*/ 42 h 241"/>
                  <a:gd name="T18" fmla="*/ 216 w 249"/>
                  <a:gd name="T19" fmla="*/ 42 h 241"/>
                  <a:gd name="T20" fmla="*/ 135 w 249"/>
                  <a:gd name="T21" fmla="*/ 241 h 241"/>
                  <a:gd name="T22" fmla="*/ 114 w 249"/>
                  <a:gd name="T23" fmla="*/ 241 h 241"/>
                  <a:gd name="T24" fmla="*/ 33 w 249"/>
                  <a:gd name="T25" fmla="*/ 42 h 241"/>
                  <a:gd name="T26" fmla="*/ 33 w 249"/>
                  <a:gd name="T27" fmla="*/ 42 h 241"/>
                  <a:gd name="T28" fmla="*/ 33 w 249"/>
                  <a:gd name="T29" fmla="*/ 241 h 241"/>
                  <a:gd name="T30" fmla="*/ 0 w 249"/>
                  <a:gd name="T31" fmla="*/ 241 h 241"/>
                  <a:gd name="T32" fmla="*/ 0 w 249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9" h="241">
                    <a:moveTo>
                      <a:pt x="0" y="0"/>
                    </a:moveTo>
                    <a:lnTo>
                      <a:pt x="49" y="0"/>
                    </a:lnTo>
                    <a:lnTo>
                      <a:pt x="123" y="182"/>
                    </a:lnTo>
                    <a:lnTo>
                      <a:pt x="126" y="182"/>
                    </a:lnTo>
                    <a:lnTo>
                      <a:pt x="200" y="0"/>
                    </a:lnTo>
                    <a:lnTo>
                      <a:pt x="249" y="0"/>
                    </a:lnTo>
                    <a:lnTo>
                      <a:pt x="249" y="241"/>
                    </a:lnTo>
                    <a:lnTo>
                      <a:pt x="216" y="241"/>
                    </a:lnTo>
                    <a:lnTo>
                      <a:pt x="216" y="42"/>
                    </a:lnTo>
                    <a:lnTo>
                      <a:pt x="216" y="42"/>
                    </a:lnTo>
                    <a:lnTo>
                      <a:pt x="135" y="241"/>
                    </a:lnTo>
                    <a:lnTo>
                      <a:pt x="114" y="241"/>
                    </a:lnTo>
                    <a:lnTo>
                      <a:pt x="33" y="42"/>
                    </a:lnTo>
                    <a:lnTo>
                      <a:pt x="33" y="42"/>
                    </a:lnTo>
                    <a:lnTo>
                      <a:pt x="33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6" name="Freeform 37"/>
              <p:cNvSpPr>
                <a:spLocks noEditPoints="1"/>
              </p:cNvSpPr>
              <p:nvPr userDrawn="1"/>
            </p:nvSpPr>
            <p:spPr bwMode="auto">
              <a:xfrm>
                <a:off x="7170738" y="5280026"/>
                <a:ext cx="377825" cy="382588"/>
              </a:xfrm>
              <a:custGeom>
                <a:avLst/>
                <a:gdLst>
                  <a:gd name="T0" fmla="*/ 119 w 238"/>
                  <a:gd name="T1" fmla="*/ 42 h 241"/>
                  <a:gd name="T2" fmla="*/ 72 w 238"/>
                  <a:gd name="T3" fmla="*/ 152 h 241"/>
                  <a:gd name="T4" fmla="*/ 163 w 238"/>
                  <a:gd name="T5" fmla="*/ 152 h 241"/>
                  <a:gd name="T6" fmla="*/ 119 w 238"/>
                  <a:gd name="T7" fmla="*/ 42 h 241"/>
                  <a:gd name="T8" fmla="*/ 119 w 238"/>
                  <a:gd name="T9" fmla="*/ 42 h 241"/>
                  <a:gd name="T10" fmla="*/ 105 w 238"/>
                  <a:gd name="T11" fmla="*/ 0 h 241"/>
                  <a:gd name="T12" fmla="*/ 135 w 238"/>
                  <a:gd name="T13" fmla="*/ 0 h 241"/>
                  <a:gd name="T14" fmla="*/ 238 w 238"/>
                  <a:gd name="T15" fmla="*/ 241 h 241"/>
                  <a:gd name="T16" fmla="*/ 200 w 238"/>
                  <a:gd name="T17" fmla="*/ 241 h 241"/>
                  <a:gd name="T18" fmla="*/ 175 w 238"/>
                  <a:gd name="T19" fmla="*/ 180 h 241"/>
                  <a:gd name="T20" fmla="*/ 61 w 238"/>
                  <a:gd name="T21" fmla="*/ 180 h 241"/>
                  <a:gd name="T22" fmla="*/ 37 w 238"/>
                  <a:gd name="T23" fmla="*/ 241 h 241"/>
                  <a:gd name="T24" fmla="*/ 0 w 238"/>
                  <a:gd name="T25" fmla="*/ 241 h 241"/>
                  <a:gd name="T26" fmla="*/ 105 w 238"/>
                  <a:gd name="T2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8" h="241">
                    <a:moveTo>
                      <a:pt x="119" y="42"/>
                    </a:moveTo>
                    <a:lnTo>
                      <a:pt x="72" y="152"/>
                    </a:lnTo>
                    <a:lnTo>
                      <a:pt x="163" y="152"/>
                    </a:lnTo>
                    <a:lnTo>
                      <a:pt x="119" y="42"/>
                    </a:lnTo>
                    <a:lnTo>
                      <a:pt x="119" y="42"/>
                    </a:lnTo>
                    <a:close/>
                    <a:moveTo>
                      <a:pt x="105" y="0"/>
                    </a:moveTo>
                    <a:lnTo>
                      <a:pt x="135" y="0"/>
                    </a:lnTo>
                    <a:lnTo>
                      <a:pt x="238" y="241"/>
                    </a:lnTo>
                    <a:lnTo>
                      <a:pt x="200" y="241"/>
                    </a:lnTo>
                    <a:lnTo>
                      <a:pt x="175" y="180"/>
                    </a:lnTo>
                    <a:lnTo>
                      <a:pt x="61" y="180"/>
                    </a:lnTo>
                    <a:lnTo>
                      <a:pt x="37" y="241"/>
                    </a:lnTo>
                    <a:lnTo>
                      <a:pt x="0" y="24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7" name="Freeform 38"/>
              <p:cNvSpPr>
                <a:spLocks noEditPoints="1"/>
              </p:cNvSpPr>
              <p:nvPr userDrawn="1"/>
            </p:nvSpPr>
            <p:spPr bwMode="auto">
              <a:xfrm>
                <a:off x="7588250" y="5280026"/>
                <a:ext cx="269875" cy="382588"/>
              </a:xfrm>
              <a:custGeom>
                <a:avLst/>
                <a:gdLst>
                  <a:gd name="T0" fmla="*/ 33 w 170"/>
                  <a:gd name="T1" fmla="*/ 28 h 241"/>
                  <a:gd name="T2" fmla="*/ 33 w 170"/>
                  <a:gd name="T3" fmla="*/ 105 h 241"/>
                  <a:gd name="T4" fmla="*/ 75 w 170"/>
                  <a:gd name="T5" fmla="*/ 105 h 241"/>
                  <a:gd name="T6" fmla="*/ 91 w 170"/>
                  <a:gd name="T7" fmla="*/ 105 h 241"/>
                  <a:gd name="T8" fmla="*/ 105 w 170"/>
                  <a:gd name="T9" fmla="*/ 101 h 241"/>
                  <a:gd name="T10" fmla="*/ 117 w 170"/>
                  <a:gd name="T11" fmla="*/ 96 h 241"/>
                  <a:gd name="T12" fmla="*/ 124 w 170"/>
                  <a:gd name="T13" fmla="*/ 84 h 241"/>
                  <a:gd name="T14" fmla="*/ 126 w 170"/>
                  <a:gd name="T15" fmla="*/ 68 h 241"/>
                  <a:gd name="T16" fmla="*/ 124 w 170"/>
                  <a:gd name="T17" fmla="*/ 52 h 241"/>
                  <a:gd name="T18" fmla="*/ 117 w 170"/>
                  <a:gd name="T19" fmla="*/ 40 h 241"/>
                  <a:gd name="T20" fmla="*/ 105 w 170"/>
                  <a:gd name="T21" fmla="*/ 33 h 241"/>
                  <a:gd name="T22" fmla="*/ 91 w 170"/>
                  <a:gd name="T23" fmla="*/ 31 h 241"/>
                  <a:gd name="T24" fmla="*/ 75 w 170"/>
                  <a:gd name="T25" fmla="*/ 28 h 241"/>
                  <a:gd name="T26" fmla="*/ 33 w 170"/>
                  <a:gd name="T27" fmla="*/ 28 h 241"/>
                  <a:gd name="T28" fmla="*/ 0 w 170"/>
                  <a:gd name="T29" fmla="*/ 0 h 241"/>
                  <a:gd name="T30" fmla="*/ 84 w 170"/>
                  <a:gd name="T31" fmla="*/ 0 h 241"/>
                  <a:gd name="T32" fmla="*/ 112 w 170"/>
                  <a:gd name="T33" fmla="*/ 3 h 241"/>
                  <a:gd name="T34" fmla="*/ 131 w 170"/>
                  <a:gd name="T35" fmla="*/ 12 h 241"/>
                  <a:gd name="T36" fmla="*/ 145 w 170"/>
                  <a:gd name="T37" fmla="*/ 24 h 241"/>
                  <a:gd name="T38" fmla="*/ 154 w 170"/>
                  <a:gd name="T39" fmla="*/ 38 h 241"/>
                  <a:gd name="T40" fmla="*/ 158 w 170"/>
                  <a:gd name="T41" fmla="*/ 52 h 241"/>
                  <a:gd name="T42" fmla="*/ 161 w 170"/>
                  <a:gd name="T43" fmla="*/ 68 h 241"/>
                  <a:gd name="T44" fmla="*/ 156 w 170"/>
                  <a:gd name="T45" fmla="*/ 89 h 241"/>
                  <a:gd name="T46" fmla="*/ 145 w 170"/>
                  <a:gd name="T47" fmla="*/ 110 h 241"/>
                  <a:gd name="T48" fmla="*/ 126 w 170"/>
                  <a:gd name="T49" fmla="*/ 124 h 241"/>
                  <a:gd name="T50" fmla="*/ 103 w 170"/>
                  <a:gd name="T51" fmla="*/ 131 h 241"/>
                  <a:gd name="T52" fmla="*/ 170 w 170"/>
                  <a:gd name="T53" fmla="*/ 241 h 241"/>
                  <a:gd name="T54" fmla="*/ 128 w 170"/>
                  <a:gd name="T55" fmla="*/ 241 h 241"/>
                  <a:gd name="T56" fmla="*/ 68 w 170"/>
                  <a:gd name="T57" fmla="*/ 133 h 241"/>
                  <a:gd name="T58" fmla="*/ 33 w 170"/>
                  <a:gd name="T59" fmla="*/ 133 h 241"/>
                  <a:gd name="T60" fmla="*/ 33 w 170"/>
                  <a:gd name="T61" fmla="*/ 241 h 241"/>
                  <a:gd name="T62" fmla="*/ 0 w 170"/>
                  <a:gd name="T63" fmla="*/ 241 h 241"/>
                  <a:gd name="T64" fmla="*/ 0 w 170"/>
                  <a:gd name="T6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41">
                    <a:moveTo>
                      <a:pt x="33" y="28"/>
                    </a:moveTo>
                    <a:lnTo>
                      <a:pt x="33" y="105"/>
                    </a:lnTo>
                    <a:lnTo>
                      <a:pt x="75" y="105"/>
                    </a:lnTo>
                    <a:lnTo>
                      <a:pt x="91" y="105"/>
                    </a:lnTo>
                    <a:lnTo>
                      <a:pt x="105" y="101"/>
                    </a:lnTo>
                    <a:lnTo>
                      <a:pt x="117" y="96"/>
                    </a:lnTo>
                    <a:lnTo>
                      <a:pt x="124" y="84"/>
                    </a:lnTo>
                    <a:lnTo>
                      <a:pt x="126" y="68"/>
                    </a:lnTo>
                    <a:lnTo>
                      <a:pt x="124" y="52"/>
                    </a:lnTo>
                    <a:lnTo>
                      <a:pt x="117" y="40"/>
                    </a:lnTo>
                    <a:lnTo>
                      <a:pt x="105" y="33"/>
                    </a:lnTo>
                    <a:lnTo>
                      <a:pt x="91" y="31"/>
                    </a:lnTo>
                    <a:lnTo>
                      <a:pt x="75" y="28"/>
                    </a:lnTo>
                    <a:lnTo>
                      <a:pt x="33" y="28"/>
                    </a:lnTo>
                    <a:close/>
                    <a:moveTo>
                      <a:pt x="0" y="0"/>
                    </a:moveTo>
                    <a:lnTo>
                      <a:pt x="84" y="0"/>
                    </a:lnTo>
                    <a:lnTo>
                      <a:pt x="112" y="3"/>
                    </a:lnTo>
                    <a:lnTo>
                      <a:pt x="131" y="12"/>
                    </a:lnTo>
                    <a:lnTo>
                      <a:pt x="145" y="24"/>
                    </a:lnTo>
                    <a:lnTo>
                      <a:pt x="154" y="38"/>
                    </a:lnTo>
                    <a:lnTo>
                      <a:pt x="158" y="52"/>
                    </a:lnTo>
                    <a:lnTo>
                      <a:pt x="161" y="68"/>
                    </a:lnTo>
                    <a:lnTo>
                      <a:pt x="156" y="89"/>
                    </a:lnTo>
                    <a:lnTo>
                      <a:pt x="145" y="110"/>
                    </a:lnTo>
                    <a:lnTo>
                      <a:pt x="126" y="124"/>
                    </a:lnTo>
                    <a:lnTo>
                      <a:pt x="103" y="131"/>
                    </a:lnTo>
                    <a:lnTo>
                      <a:pt x="170" y="241"/>
                    </a:lnTo>
                    <a:lnTo>
                      <a:pt x="128" y="241"/>
                    </a:lnTo>
                    <a:lnTo>
                      <a:pt x="68" y="133"/>
                    </a:lnTo>
                    <a:lnTo>
                      <a:pt x="33" y="133"/>
                    </a:lnTo>
                    <a:lnTo>
                      <a:pt x="33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8" name="Freeform 39"/>
              <p:cNvSpPr>
                <a:spLocks/>
              </p:cNvSpPr>
              <p:nvPr userDrawn="1"/>
            </p:nvSpPr>
            <p:spPr bwMode="auto">
              <a:xfrm>
                <a:off x="7866063" y="5280026"/>
                <a:ext cx="295275" cy="382588"/>
              </a:xfrm>
              <a:custGeom>
                <a:avLst/>
                <a:gdLst>
                  <a:gd name="T0" fmla="*/ 0 w 186"/>
                  <a:gd name="T1" fmla="*/ 0 h 241"/>
                  <a:gd name="T2" fmla="*/ 186 w 186"/>
                  <a:gd name="T3" fmla="*/ 0 h 241"/>
                  <a:gd name="T4" fmla="*/ 186 w 186"/>
                  <a:gd name="T5" fmla="*/ 31 h 241"/>
                  <a:gd name="T6" fmla="*/ 109 w 186"/>
                  <a:gd name="T7" fmla="*/ 31 h 241"/>
                  <a:gd name="T8" fmla="*/ 109 w 186"/>
                  <a:gd name="T9" fmla="*/ 241 h 241"/>
                  <a:gd name="T10" fmla="*/ 77 w 186"/>
                  <a:gd name="T11" fmla="*/ 241 h 241"/>
                  <a:gd name="T12" fmla="*/ 77 w 186"/>
                  <a:gd name="T13" fmla="*/ 31 h 241"/>
                  <a:gd name="T14" fmla="*/ 0 w 186"/>
                  <a:gd name="T15" fmla="*/ 31 h 241"/>
                  <a:gd name="T16" fmla="*/ 0 w 186"/>
                  <a:gd name="T1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241">
                    <a:moveTo>
                      <a:pt x="0" y="0"/>
                    </a:moveTo>
                    <a:lnTo>
                      <a:pt x="186" y="0"/>
                    </a:lnTo>
                    <a:lnTo>
                      <a:pt x="186" y="31"/>
                    </a:lnTo>
                    <a:lnTo>
                      <a:pt x="109" y="31"/>
                    </a:lnTo>
                    <a:lnTo>
                      <a:pt x="109" y="241"/>
                    </a:lnTo>
                    <a:lnTo>
                      <a:pt x="77" y="241"/>
                    </a:lnTo>
                    <a:lnTo>
                      <a:pt x="77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40"/>
              <p:cNvSpPr>
                <a:spLocks/>
              </p:cNvSpPr>
              <p:nvPr userDrawn="1"/>
            </p:nvSpPr>
            <p:spPr bwMode="auto">
              <a:xfrm>
                <a:off x="8205788" y="5280026"/>
                <a:ext cx="254000" cy="382588"/>
              </a:xfrm>
              <a:custGeom>
                <a:avLst/>
                <a:gdLst>
                  <a:gd name="T0" fmla="*/ 0 w 160"/>
                  <a:gd name="T1" fmla="*/ 0 h 241"/>
                  <a:gd name="T2" fmla="*/ 156 w 160"/>
                  <a:gd name="T3" fmla="*/ 0 h 241"/>
                  <a:gd name="T4" fmla="*/ 156 w 160"/>
                  <a:gd name="T5" fmla="*/ 31 h 241"/>
                  <a:gd name="T6" fmla="*/ 32 w 160"/>
                  <a:gd name="T7" fmla="*/ 31 h 241"/>
                  <a:gd name="T8" fmla="*/ 32 w 160"/>
                  <a:gd name="T9" fmla="*/ 103 h 241"/>
                  <a:gd name="T10" fmla="*/ 146 w 160"/>
                  <a:gd name="T11" fmla="*/ 103 h 241"/>
                  <a:gd name="T12" fmla="*/ 146 w 160"/>
                  <a:gd name="T13" fmla="*/ 133 h 241"/>
                  <a:gd name="T14" fmla="*/ 32 w 160"/>
                  <a:gd name="T15" fmla="*/ 133 h 241"/>
                  <a:gd name="T16" fmla="*/ 32 w 160"/>
                  <a:gd name="T17" fmla="*/ 210 h 241"/>
                  <a:gd name="T18" fmla="*/ 160 w 160"/>
                  <a:gd name="T19" fmla="*/ 210 h 241"/>
                  <a:gd name="T20" fmla="*/ 160 w 160"/>
                  <a:gd name="T21" fmla="*/ 241 h 241"/>
                  <a:gd name="T22" fmla="*/ 0 w 160"/>
                  <a:gd name="T23" fmla="*/ 241 h 241"/>
                  <a:gd name="T24" fmla="*/ 0 w 160"/>
                  <a:gd name="T2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0" h="241">
                    <a:moveTo>
                      <a:pt x="0" y="0"/>
                    </a:moveTo>
                    <a:lnTo>
                      <a:pt x="156" y="0"/>
                    </a:lnTo>
                    <a:lnTo>
                      <a:pt x="156" y="31"/>
                    </a:lnTo>
                    <a:lnTo>
                      <a:pt x="32" y="31"/>
                    </a:lnTo>
                    <a:lnTo>
                      <a:pt x="32" y="103"/>
                    </a:lnTo>
                    <a:lnTo>
                      <a:pt x="146" y="103"/>
                    </a:lnTo>
                    <a:lnTo>
                      <a:pt x="146" y="133"/>
                    </a:lnTo>
                    <a:lnTo>
                      <a:pt x="32" y="133"/>
                    </a:lnTo>
                    <a:lnTo>
                      <a:pt x="32" y="210"/>
                    </a:lnTo>
                    <a:lnTo>
                      <a:pt x="160" y="210"/>
                    </a:lnTo>
                    <a:lnTo>
                      <a:pt x="160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0" name="Freeform 41"/>
              <p:cNvSpPr>
                <a:spLocks noEditPoints="1"/>
              </p:cNvSpPr>
              <p:nvPr userDrawn="1"/>
            </p:nvSpPr>
            <p:spPr bwMode="auto">
              <a:xfrm>
                <a:off x="8526463" y="5280026"/>
                <a:ext cx="269875" cy="382588"/>
              </a:xfrm>
              <a:custGeom>
                <a:avLst/>
                <a:gdLst>
                  <a:gd name="T0" fmla="*/ 33 w 170"/>
                  <a:gd name="T1" fmla="*/ 28 h 241"/>
                  <a:gd name="T2" fmla="*/ 33 w 170"/>
                  <a:gd name="T3" fmla="*/ 105 h 241"/>
                  <a:gd name="T4" fmla="*/ 75 w 170"/>
                  <a:gd name="T5" fmla="*/ 105 h 241"/>
                  <a:gd name="T6" fmla="*/ 89 w 170"/>
                  <a:gd name="T7" fmla="*/ 105 h 241"/>
                  <a:gd name="T8" fmla="*/ 103 w 170"/>
                  <a:gd name="T9" fmla="*/ 101 h 241"/>
                  <a:gd name="T10" fmla="*/ 114 w 170"/>
                  <a:gd name="T11" fmla="*/ 96 h 241"/>
                  <a:gd name="T12" fmla="*/ 124 w 170"/>
                  <a:gd name="T13" fmla="*/ 84 h 241"/>
                  <a:gd name="T14" fmla="*/ 126 w 170"/>
                  <a:gd name="T15" fmla="*/ 68 h 241"/>
                  <a:gd name="T16" fmla="*/ 124 w 170"/>
                  <a:gd name="T17" fmla="*/ 52 h 241"/>
                  <a:gd name="T18" fmla="*/ 114 w 170"/>
                  <a:gd name="T19" fmla="*/ 40 h 241"/>
                  <a:gd name="T20" fmla="*/ 103 w 170"/>
                  <a:gd name="T21" fmla="*/ 33 h 241"/>
                  <a:gd name="T22" fmla="*/ 89 w 170"/>
                  <a:gd name="T23" fmla="*/ 31 h 241"/>
                  <a:gd name="T24" fmla="*/ 75 w 170"/>
                  <a:gd name="T25" fmla="*/ 28 h 241"/>
                  <a:gd name="T26" fmla="*/ 33 w 170"/>
                  <a:gd name="T27" fmla="*/ 28 h 241"/>
                  <a:gd name="T28" fmla="*/ 0 w 170"/>
                  <a:gd name="T29" fmla="*/ 0 h 241"/>
                  <a:gd name="T30" fmla="*/ 84 w 170"/>
                  <a:gd name="T31" fmla="*/ 0 h 241"/>
                  <a:gd name="T32" fmla="*/ 110 w 170"/>
                  <a:gd name="T33" fmla="*/ 3 h 241"/>
                  <a:gd name="T34" fmla="*/ 131 w 170"/>
                  <a:gd name="T35" fmla="*/ 12 h 241"/>
                  <a:gd name="T36" fmla="*/ 145 w 170"/>
                  <a:gd name="T37" fmla="*/ 24 h 241"/>
                  <a:gd name="T38" fmla="*/ 154 w 170"/>
                  <a:gd name="T39" fmla="*/ 38 h 241"/>
                  <a:gd name="T40" fmla="*/ 159 w 170"/>
                  <a:gd name="T41" fmla="*/ 52 h 241"/>
                  <a:gd name="T42" fmla="*/ 161 w 170"/>
                  <a:gd name="T43" fmla="*/ 68 h 241"/>
                  <a:gd name="T44" fmla="*/ 156 w 170"/>
                  <a:gd name="T45" fmla="*/ 89 h 241"/>
                  <a:gd name="T46" fmla="*/ 145 w 170"/>
                  <a:gd name="T47" fmla="*/ 110 h 241"/>
                  <a:gd name="T48" fmla="*/ 126 w 170"/>
                  <a:gd name="T49" fmla="*/ 124 h 241"/>
                  <a:gd name="T50" fmla="*/ 100 w 170"/>
                  <a:gd name="T51" fmla="*/ 131 h 241"/>
                  <a:gd name="T52" fmla="*/ 170 w 170"/>
                  <a:gd name="T53" fmla="*/ 241 h 241"/>
                  <a:gd name="T54" fmla="*/ 128 w 170"/>
                  <a:gd name="T55" fmla="*/ 241 h 241"/>
                  <a:gd name="T56" fmla="*/ 68 w 170"/>
                  <a:gd name="T57" fmla="*/ 133 h 241"/>
                  <a:gd name="T58" fmla="*/ 33 w 170"/>
                  <a:gd name="T59" fmla="*/ 133 h 241"/>
                  <a:gd name="T60" fmla="*/ 33 w 170"/>
                  <a:gd name="T61" fmla="*/ 241 h 241"/>
                  <a:gd name="T62" fmla="*/ 0 w 170"/>
                  <a:gd name="T63" fmla="*/ 241 h 241"/>
                  <a:gd name="T64" fmla="*/ 0 w 170"/>
                  <a:gd name="T6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41">
                    <a:moveTo>
                      <a:pt x="33" y="28"/>
                    </a:moveTo>
                    <a:lnTo>
                      <a:pt x="33" y="105"/>
                    </a:lnTo>
                    <a:lnTo>
                      <a:pt x="75" y="105"/>
                    </a:lnTo>
                    <a:lnTo>
                      <a:pt x="89" y="105"/>
                    </a:lnTo>
                    <a:lnTo>
                      <a:pt x="103" y="101"/>
                    </a:lnTo>
                    <a:lnTo>
                      <a:pt x="114" y="96"/>
                    </a:lnTo>
                    <a:lnTo>
                      <a:pt x="124" y="84"/>
                    </a:lnTo>
                    <a:lnTo>
                      <a:pt x="126" y="68"/>
                    </a:lnTo>
                    <a:lnTo>
                      <a:pt x="124" y="52"/>
                    </a:lnTo>
                    <a:lnTo>
                      <a:pt x="114" y="40"/>
                    </a:lnTo>
                    <a:lnTo>
                      <a:pt x="103" y="33"/>
                    </a:lnTo>
                    <a:lnTo>
                      <a:pt x="89" y="31"/>
                    </a:lnTo>
                    <a:lnTo>
                      <a:pt x="75" y="28"/>
                    </a:lnTo>
                    <a:lnTo>
                      <a:pt x="33" y="28"/>
                    </a:lnTo>
                    <a:close/>
                    <a:moveTo>
                      <a:pt x="0" y="0"/>
                    </a:moveTo>
                    <a:lnTo>
                      <a:pt x="84" y="0"/>
                    </a:lnTo>
                    <a:lnTo>
                      <a:pt x="110" y="3"/>
                    </a:lnTo>
                    <a:lnTo>
                      <a:pt x="131" y="12"/>
                    </a:lnTo>
                    <a:lnTo>
                      <a:pt x="145" y="24"/>
                    </a:lnTo>
                    <a:lnTo>
                      <a:pt x="154" y="38"/>
                    </a:lnTo>
                    <a:lnTo>
                      <a:pt x="159" y="52"/>
                    </a:lnTo>
                    <a:lnTo>
                      <a:pt x="161" y="68"/>
                    </a:lnTo>
                    <a:lnTo>
                      <a:pt x="156" y="89"/>
                    </a:lnTo>
                    <a:lnTo>
                      <a:pt x="145" y="110"/>
                    </a:lnTo>
                    <a:lnTo>
                      <a:pt x="126" y="124"/>
                    </a:lnTo>
                    <a:lnTo>
                      <a:pt x="100" y="131"/>
                    </a:lnTo>
                    <a:lnTo>
                      <a:pt x="170" y="241"/>
                    </a:lnTo>
                    <a:lnTo>
                      <a:pt x="128" y="241"/>
                    </a:lnTo>
                    <a:lnTo>
                      <a:pt x="68" y="133"/>
                    </a:lnTo>
                    <a:lnTo>
                      <a:pt x="33" y="133"/>
                    </a:lnTo>
                    <a:lnTo>
                      <a:pt x="33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42"/>
              <p:cNvSpPr>
                <a:spLocks/>
              </p:cNvSpPr>
              <p:nvPr userDrawn="1"/>
            </p:nvSpPr>
            <p:spPr bwMode="auto">
              <a:xfrm>
                <a:off x="8937625" y="5280026"/>
                <a:ext cx="512763" cy="382588"/>
              </a:xfrm>
              <a:custGeom>
                <a:avLst/>
                <a:gdLst>
                  <a:gd name="T0" fmla="*/ 0 w 323"/>
                  <a:gd name="T1" fmla="*/ 0 h 241"/>
                  <a:gd name="T2" fmla="*/ 35 w 323"/>
                  <a:gd name="T3" fmla="*/ 0 h 241"/>
                  <a:gd name="T4" fmla="*/ 86 w 323"/>
                  <a:gd name="T5" fmla="*/ 192 h 241"/>
                  <a:gd name="T6" fmla="*/ 86 w 323"/>
                  <a:gd name="T7" fmla="*/ 192 h 241"/>
                  <a:gd name="T8" fmla="*/ 144 w 323"/>
                  <a:gd name="T9" fmla="*/ 0 h 241"/>
                  <a:gd name="T10" fmla="*/ 181 w 323"/>
                  <a:gd name="T11" fmla="*/ 0 h 241"/>
                  <a:gd name="T12" fmla="*/ 237 w 323"/>
                  <a:gd name="T13" fmla="*/ 192 h 241"/>
                  <a:gd name="T14" fmla="*/ 237 w 323"/>
                  <a:gd name="T15" fmla="*/ 192 h 241"/>
                  <a:gd name="T16" fmla="*/ 291 w 323"/>
                  <a:gd name="T17" fmla="*/ 0 h 241"/>
                  <a:gd name="T18" fmla="*/ 323 w 323"/>
                  <a:gd name="T19" fmla="*/ 0 h 241"/>
                  <a:gd name="T20" fmla="*/ 253 w 323"/>
                  <a:gd name="T21" fmla="*/ 241 h 241"/>
                  <a:gd name="T22" fmla="*/ 221 w 323"/>
                  <a:gd name="T23" fmla="*/ 241 h 241"/>
                  <a:gd name="T24" fmla="*/ 163 w 323"/>
                  <a:gd name="T25" fmla="*/ 45 h 241"/>
                  <a:gd name="T26" fmla="*/ 160 w 323"/>
                  <a:gd name="T27" fmla="*/ 45 h 241"/>
                  <a:gd name="T28" fmla="*/ 104 w 323"/>
                  <a:gd name="T29" fmla="*/ 241 h 241"/>
                  <a:gd name="T30" fmla="*/ 69 w 323"/>
                  <a:gd name="T31" fmla="*/ 241 h 241"/>
                  <a:gd name="T32" fmla="*/ 0 w 323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3" h="241">
                    <a:moveTo>
                      <a:pt x="0" y="0"/>
                    </a:moveTo>
                    <a:lnTo>
                      <a:pt x="35" y="0"/>
                    </a:lnTo>
                    <a:lnTo>
                      <a:pt x="86" y="192"/>
                    </a:lnTo>
                    <a:lnTo>
                      <a:pt x="86" y="192"/>
                    </a:lnTo>
                    <a:lnTo>
                      <a:pt x="144" y="0"/>
                    </a:lnTo>
                    <a:lnTo>
                      <a:pt x="181" y="0"/>
                    </a:lnTo>
                    <a:lnTo>
                      <a:pt x="237" y="192"/>
                    </a:lnTo>
                    <a:lnTo>
                      <a:pt x="237" y="192"/>
                    </a:lnTo>
                    <a:lnTo>
                      <a:pt x="291" y="0"/>
                    </a:lnTo>
                    <a:lnTo>
                      <a:pt x="323" y="0"/>
                    </a:lnTo>
                    <a:lnTo>
                      <a:pt x="253" y="241"/>
                    </a:lnTo>
                    <a:lnTo>
                      <a:pt x="221" y="241"/>
                    </a:lnTo>
                    <a:lnTo>
                      <a:pt x="163" y="45"/>
                    </a:lnTo>
                    <a:lnTo>
                      <a:pt x="160" y="45"/>
                    </a:lnTo>
                    <a:lnTo>
                      <a:pt x="104" y="241"/>
                    </a:lnTo>
                    <a:lnTo>
                      <a:pt x="69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2" name="Freeform 43"/>
              <p:cNvSpPr>
                <a:spLocks noEditPoints="1"/>
              </p:cNvSpPr>
              <p:nvPr userDrawn="1"/>
            </p:nvSpPr>
            <p:spPr bwMode="auto">
              <a:xfrm>
                <a:off x="9469438" y="5268913"/>
                <a:ext cx="395288" cy="400050"/>
              </a:xfrm>
              <a:custGeom>
                <a:avLst/>
                <a:gdLst>
                  <a:gd name="T0" fmla="*/ 123 w 249"/>
                  <a:gd name="T1" fmla="*/ 33 h 252"/>
                  <a:gd name="T2" fmla="*/ 93 w 249"/>
                  <a:gd name="T3" fmla="*/ 38 h 252"/>
                  <a:gd name="T4" fmla="*/ 70 w 249"/>
                  <a:gd name="T5" fmla="*/ 49 h 252"/>
                  <a:gd name="T6" fmla="*/ 51 w 249"/>
                  <a:gd name="T7" fmla="*/ 70 h 252"/>
                  <a:gd name="T8" fmla="*/ 37 w 249"/>
                  <a:gd name="T9" fmla="*/ 98 h 252"/>
                  <a:gd name="T10" fmla="*/ 35 w 249"/>
                  <a:gd name="T11" fmla="*/ 126 h 252"/>
                  <a:gd name="T12" fmla="*/ 37 w 249"/>
                  <a:gd name="T13" fmla="*/ 157 h 252"/>
                  <a:gd name="T14" fmla="*/ 51 w 249"/>
                  <a:gd name="T15" fmla="*/ 182 h 252"/>
                  <a:gd name="T16" fmla="*/ 70 w 249"/>
                  <a:gd name="T17" fmla="*/ 203 h 252"/>
                  <a:gd name="T18" fmla="*/ 93 w 249"/>
                  <a:gd name="T19" fmla="*/ 217 h 252"/>
                  <a:gd name="T20" fmla="*/ 123 w 249"/>
                  <a:gd name="T21" fmla="*/ 222 h 252"/>
                  <a:gd name="T22" fmla="*/ 153 w 249"/>
                  <a:gd name="T23" fmla="*/ 217 h 252"/>
                  <a:gd name="T24" fmla="*/ 179 w 249"/>
                  <a:gd name="T25" fmla="*/ 203 h 252"/>
                  <a:gd name="T26" fmla="*/ 198 w 249"/>
                  <a:gd name="T27" fmla="*/ 182 h 252"/>
                  <a:gd name="T28" fmla="*/ 209 w 249"/>
                  <a:gd name="T29" fmla="*/ 157 h 252"/>
                  <a:gd name="T30" fmla="*/ 214 w 249"/>
                  <a:gd name="T31" fmla="*/ 126 h 252"/>
                  <a:gd name="T32" fmla="*/ 209 w 249"/>
                  <a:gd name="T33" fmla="*/ 98 h 252"/>
                  <a:gd name="T34" fmla="*/ 198 w 249"/>
                  <a:gd name="T35" fmla="*/ 70 h 252"/>
                  <a:gd name="T36" fmla="*/ 179 w 249"/>
                  <a:gd name="T37" fmla="*/ 49 h 252"/>
                  <a:gd name="T38" fmla="*/ 153 w 249"/>
                  <a:gd name="T39" fmla="*/ 38 h 252"/>
                  <a:gd name="T40" fmla="*/ 123 w 249"/>
                  <a:gd name="T41" fmla="*/ 33 h 252"/>
                  <a:gd name="T42" fmla="*/ 123 w 249"/>
                  <a:gd name="T43" fmla="*/ 0 h 252"/>
                  <a:gd name="T44" fmla="*/ 165 w 249"/>
                  <a:gd name="T45" fmla="*/ 7 h 252"/>
                  <a:gd name="T46" fmla="*/ 200 w 249"/>
                  <a:gd name="T47" fmla="*/ 26 h 252"/>
                  <a:gd name="T48" fmla="*/ 226 w 249"/>
                  <a:gd name="T49" fmla="*/ 52 h 252"/>
                  <a:gd name="T50" fmla="*/ 242 w 249"/>
                  <a:gd name="T51" fmla="*/ 87 h 252"/>
                  <a:gd name="T52" fmla="*/ 249 w 249"/>
                  <a:gd name="T53" fmla="*/ 126 h 252"/>
                  <a:gd name="T54" fmla="*/ 242 w 249"/>
                  <a:gd name="T55" fmla="*/ 168 h 252"/>
                  <a:gd name="T56" fmla="*/ 226 w 249"/>
                  <a:gd name="T57" fmla="*/ 203 h 252"/>
                  <a:gd name="T58" fmla="*/ 200 w 249"/>
                  <a:gd name="T59" fmla="*/ 229 h 252"/>
                  <a:gd name="T60" fmla="*/ 165 w 249"/>
                  <a:gd name="T61" fmla="*/ 248 h 252"/>
                  <a:gd name="T62" fmla="*/ 123 w 249"/>
                  <a:gd name="T63" fmla="*/ 252 h 252"/>
                  <a:gd name="T64" fmla="*/ 84 w 249"/>
                  <a:gd name="T65" fmla="*/ 248 h 252"/>
                  <a:gd name="T66" fmla="*/ 49 w 249"/>
                  <a:gd name="T67" fmla="*/ 229 h 252"/>
                  <a:gd name="T68" fmla="*/ 23 w 249"/>
                  <a:gd name="T69" fmla="*/ 203 h 252"/>
                  <a:gd name="T70" fmla="*/ 4 w 249"/>
                  <a:gd name="T71" fmla="*/ 168 h 252"/>
                  <a:gd name="T72" fmla="*/ 0 w 249"/>
                  <a:gd name="T73" fmla="*/ 126 h 252"/>
                  <a:gd name="T74" fmla="*/ 4 w 249"/>
                  <a:gd name="T75" fmla="*/ 87 h 252"/>
                  <a:gd name="T76" fmla="*/ 23 w 249"/>
                  <a:gd name="T77" fmla="*/ 52 h 252"/>
                  <a:gd name="T78" fmla="*/ 49 w 249"/>
                  <a:gd name="T79" fmla="*/ 26 h 252"/>
                  <a:gd name="T80" fmla="*/ 84 w 249"/>
                  <a:gd name="T81" fmla="*/ 7 h 252"/>
                  <a:gd name="T82" fmla="*/ 123 w 249"/>
                  <a:gd name="T8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52">
                    <a:moveTo>
                      <a:pt x="123" y="33"/>
                    </a:moveTo>
                    <a:lnTo>
                      <a:pt x="93" y="38"/>
                    </a:lnTo>
                    <a:lnTo>
                      <a:pt x="70" y="49"/>
                    </a:lnTo>
                    <a:lnTo>
                      <a:pt x="51" y="70"/>
                    </a:lnTo>
                    <a:lnTo>
                      <a:pt x="37" y="98"/>
                    </a:lnTo>
                    <a:lnTo>
                      <a:pt x="35" y="126"/>
                    </a:lnTo>
                    <a:lnTo>
                      <a:pt x="37" y="157"/>
                    </a:lnTo>
                    <a:lnTo>
                      <a:pt x="51" y="182"/>
                    </a:lnTo>
                    <a:lnTo>
                      <a:pt x="70" y="203"/>
                    </a:lnTo>
                    <a:lnTo>
                      <a:pt x="93" y="217"/>
                    </a:lnTo>
                    <a:lnTo>
                      <a:pt x="123" y="222"/>
                    </a:lnTo>
                    <a:lnTo>
                      <a:pt x="153" y="217"/>
                    </a:lnTo>
                    <a:lnTo>
                      <a:pt x="179" y="203"/>
                    </a:lnTo>
                    <a:lnTo>
                      <a:pt x="198" y="182"/>
                    </a:lnTo>
                    <a:lnTo>
                      <a:pt x="209" y="157"/>
                    </a:lnTo>
                    <a:lnTo>
                      <a:pt x="214" y="126"/>
                    </a:lnTo>
                    <a:lnTo>
                      <a:pt x="209" y="98"/>
                    </a:lnTo>
                    <a:lnTo>
                      <a:pt x="198" y="70"/>
                    </a:lnTo>
                    <a:lnTo>
                      <a:pt x="179" y="49"/>
                    </a:lnTo>
                    <a:lnTo>
                      <a:pt x="153" y="38"/>
                    </a:lnTo>
                    <a:lnTo>
                      <a:pt x="123" y="33"/>
                    </a:lnTo>
                    <a:close/>
                    <a:moveTo>
                      <a:pt x="123" y="0"/>
                    </a:moveTo>
                    <a:lnTo>
                      <a:pt x="165" y="7"/>
                    </a:lnTo>
                    <a:lnTo>
                      <a:pt x="200" y="26"/>
                    </a:lnTo>
                    <a:lnTo>
                      <a:pt x="226" y="52"/>
                    </a:lnTo>
                    <a:lnTo>
                      <a:pt x="242" y="87"/>
                    </a:lnTo>
                    <a:lnTo>
                      <a:pt x="249" y="126"/>
                    </a:lnTo>
                    <a:lnTo>
                      <a:pt x="242" y="168"/>
                    </a:lnTo>
                    <a:lnTo>
                      <a:pt x="226" y="203"/>
                    </a:lnTo>
                    <a:lnTo>
                      <a:pt x="200" y="229"/>
                    </a:lnTo>
                    <a:lnTo>
                      <a:pt x="165" y="248"/>
                    </a:lnTo>
                    <a:lnTo>
                      <a:pt x="123" y="252"/>
                    </a:lnTo>
                    <a:lnTo>
                      <a:pt x="84" y="248"/>
                    </a:lnTo>
                    <a:lnTo>
                      <a:pt x="49" y="229"/>
                    </a:lnTo>
                    <a:lnTo>
                      <a:pt x="23" y="203"/>
                    </a:lnTo>
                    <a:lnTo>
                      <a:pt x="4" y="168"/>
                    </a:lnTo>
                    <a:lnTo>
                      <a:pt x="0" y="126"/>
                    </a:lnTo>
                    <a:lnTo>
                      <a:pt x="4" y="87"/>
                    </a:lnTo>
                    <a:lnTo>
                      <a:pt x="23" y="52"/>
                    </a:lnTo>
                    <a:lnTo>
                      <a:pt x="49" y="26"/>
                    </a:lnTo>
                    <a:lnTo>
                      <a:pt x="84" y="7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44"/>
              <p:cNvSpPr>
                <a:spLocks noEditPoints="1"/>
              </p:cNvSpPr>
              <p:nvPr userDrawn="1"/>
            </p:nvSpPr>
            <p:spPr bwMode="auto">
              <a:xfrm>
                <a:off x="9931400" y="5280026"/>
                <a:ext cx="269875" cy="382588"/>
              </a:xfrm>
              <a:custGeom>
                <a:avLst/>
                <a:gdLst>
                  <a:gd name="T0" fmla="*/ 32 w 170"/>
                  <a:gd name="T1" fmla="*/ 28 h 241"/>
                  <a:gd name="T2" fmla="*/ 32 w 170"/>
                  <a:gd name="T3" fmla="*/ 105 h 241"/>
                  <a:gd name="T4" fmla="*/ 74 w 170"/>
                  <a:gd name="T5" fmla="*/ 105 h 241"/>
                  <a:gd name="T6" fmla="*/ 88 w 170"/>
                  <a:gd name="T7" fmla="*/ 105 h 241"/>
                  <a:gd name="T8" fmla="*/ 102 w 170"/>
                  <a:gd name="T9" fmla="*/ 101 h 241"/>
                  <a:gd name="T10" fmla="*/ 114 w 170"/>
                  <a:gd name="T11" fmla="*/ 96 h 241"/>
                  <a:gd name="T12" fmla="*/ 123 w 170"/>
                  <a:gd name="T13" fmla="*/ 84 h 241"/>
                  <a:gd name="T14" fmla="*/ 125 w 170"/>
                  <a:gd name="T15" fmla="*/ 68 h 241"/>
                  <a:gd name="T16" fmla="*/ 123 w 170"/>
                  <a:gd name="T17" fmla="*/ 52 h 241"/>
                  <a:gd name="T18" fmla="*/ 114 w 170"/>
                  <a:gd name="T19" fmla="*/ 40 h 241"/>
                  <a:gd name="T20" fmla="*/ 102 w 170"/>
                  <a:gd name="T21" fmla="*/ 33 h 241"/>
                  <a:gd name="T22" fmla="*/ 88 w 170"/>
                  <a:gd name="T23" fmla="*/ 31 h 241"/>
                  <a:gd name="T24" fmla="*/ 74 w 170"/>
                  <a:gd name="T25" fmla="*/ 28 h 241"/>
                  <a:gd name="T26" fmla="*/ 32 w 170"/>
                  <a:gd name="T27" fmla="*/ 28 h 241"/>
                  <a:gd name="T28" fmla="*/ 0 w 170"/>
                  <a:gd name="T29" fmla="*/ 0 h 241"/>
                  <a:gd name="T30" fmla="*/ 83 w 170"/>
                  <a:gd name="T31" fmla="*/ 0 h 241"/>
                  <a:gd name="T32" fmla="*/ 109 w 170"/>
                  <a:gd name="T33" fmla="*/ 3 h 241"/>
                  <a:gd name="T34" fmla="*/ 130 w 170"/>
                  <a:gd name="T35" fmla="*/ 12 h 241"/>
                  <a:gd name="T36" fmla="*/ 144 w 170"/>
                  <a:gd name="T37" fmla="*/ 24 h 241"/>
                  <a:gd name="T38" fmla="*/ 153 w 170"/>
                  <a:gd name="T39" fmla="*/ 38 h 241"/>
                  <a:gd name="T40" fmla="*/ 158 w 170"/>
                  <a:gd name="T41" fmla="*/ 52 h 241"/>
                  <a:gd name="T42" fmla="*/ 160 w 170"/>
                  <a:gd name="T43" fmla="*/ 68 h 241"/>
                  <a:gd name="T44" fmla="*/ 156 w 170"/>
                  <a:gd name="T45" fmla="*/ 89 h 241"/>
                  <a:gd name="T46" fmla="*/ 144 w 170"/>
                  <a:gd name="T47" fmla="*/ 110 h 241"/>
                  <a:gd name="T48" fmla="*/ 125 w 170"/>
                  <a:gd name="T49" fmla="*/ 124 h 241"/>
                  <a:gd name="T50" fmla="*/ 100 w 170"/>
                  <a:gd name="T51" fmla="*/ 131 h 241"/>
                  <a:gd name="T52" fmla="*/ 170 w 170"/>
                  <a:gd name="T53" fmla="*/ 241 h 241"/>
                  <a:gd name="T54" fmla="*/ 128 w 170"/>
                  <a:gd name="T55" fmla="*/ 241 h 241"/>
                  <a:gd name="T56" fmla="*/ 67 w 170"/>
                  <a:gd name="T57" fmla="*/ 133 h 241"/>
                  <a:gd name="T58" fmla="*/ 32 w 170"/>
                  <a:gd name="T59" fmla="*/ 133 h 241"/>
                  <a:gd name="T60" fmla="*/ 32 w 170"/>
                  <a:gd name="T61" fmla="*/ 241 h 241"/>
                  <a:gd name="T62" fmla="*/ 0 w 170"/>
                  <a:gd name="T63" fmla="*/ 241 h 241"/>
                  <a:gd name="T64" fmla="*/ 0 w 170"/>
                  <a:gd name="T6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0" h="241">
                    <a:moveTo>
                      <a:pt x="32" y="28"/>
                    </a:moveTo>
                    <a:lnTo>
                      <a:pt x="32" y="105"/>
                    </a:lnTo>
                    <a:lnTo>
                      <a:pt x="74" y="105"/>
                    </a:lnTo>
                    <a:lnTo>
                      <a:pt x="88" y="105"/>
                    </a:lnTo>
                    <a:lnTo>
                      <a:pt x="102" y="101"/>
                    </a:lnTo>
                    <a:lnTo>
                      <a:pt x="114" y="96"/>
                    </a:lnTo>
                    <a:lnTo>
                      <a:pt x="123" y="84"/>
                    </a:lnTo>
                    <a:lnTo>
                      <a:pt x="125" y="68"/>
                    </a:lnTo>
                    <a:lnTo>
                      <a:pt x="123" y="52"/>
                    </a:lnTo>
                    <a:lnTo>
                      <a:pt x="114" y="40"/>
                    </a:lnTo>
                    <a:lnTo>
                      <a:pt x="102" y="33"/>
                    </a:lnTo>
                    <a:lnTo>
                      <a:pt x="88" y="31"/>
                    </a:lnTo>
                    <a:lnTo>
                      <a:pt x="74" y="28"/>
                    </a:lnTo>
                    <a:lnTo>
                      <a:pt x="32" y="28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lnTo>
                      <a:pt x="109" y="3"/>
                    </a:lnTo>
                    <a:lnTo>
                      <a:pt x="130" y="12"/>
                    </a:lnTo>
                    <a:lnTo>
                      <a:pt x="144" y="24"/>
                    </a:lnTo>
                    <a:lnTo>
                      <a:pt x="153" y="38"/>
                    </a:lnTo>
                    <a:lnTo>
                      <a:pt x="158" y="52"/>
                    </a:lnTo>
                    <a:lnTo>
                      <a:pt x="160" y="68"/>
                    </a:lnTo>
                    <a:lnTo>
                      <a:pt x="156" y="89"/>
                    </a:lnTo>
                    <a:lnTo>
                      <a:pt x="144" y="110"/>
                    </a:lnTo>
                    <a:lnTo>
                      <a:pt x="125" y="124"/>
                    </a:lnTo>
                    <a:lnTo>
                      <a:pt x="100" y="131"/>
                    </a:lnTo>
                    <a:lnTo>
                      <a:pt x="170" y="241"/>
                    </a:lnTo>
                    <a:lnTo>
                      <a:pt x="128" y="241"/>
                    </a:lnTo>
                    <a:lnTo>
                      <a:pt x="67" y="133"/>
                    </a:lnTo>
                    <a:lnTo>
                      <a:pt x="32" y="133"/>
                    </a:lnTo>
                    <a:lnTo>
                      <a:pt x="32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4" name="Freeform 45"/>
              <p:cNvSpPr>
                <a:spLocks/>
              </p:cNvSpPr>
              <p:nvPr userDrawn="1"/>
            </p:nvSpPr>
            <p:spPr bwMode="auto">
              <a:xfrm>
                <a:off x="10248900" y="5280026"/>
                <a:ext cx="225425" cy="382588"/>
              </a:xfrm>
              <a:custGeom>
                <a:avLst/>
                <a:gdLst>
                  <a:gd name="T0" fmla="*/ 0 w 142"/>
                  <a:gd name="T1" fmla="*/ 0 h 241"/>
                  <a:gd name="T2" fmla="*/ 32 w 142"/>
                  <a:gd name="T3" fmla="*/ 0 h 241"/>
                  <a:gd name="T4" fmla="*/ 32 w 142"/>
                  <a:gd name="T5" fmla="*/ 210 h 241"/>
                  <a:gd name="T6" fmla="*/ 142 w 142"/>
                  <a:gd name="T7" fmla="*/ 210 h 241"/>
                  <a:gd name="T8" fmla="*/ 142 w 142"/>
                  <a:gd name="T9" fmla="*/ 241 h 241"/>
                  <a:gd name="T10" fmla="*/ 0 w 142"/>
                  <a:gd name="T11" fmla="*/ 241 h 241"/>
                  <a:gd name="T12" fmla="*/ 0 w 142"/>
                  <a:gd name="T1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241">
                    <a:moveTo>
                      <a:pt x="0" y="0"/>
                    </a:moveTo>
                    <a:lnTo>
                      <a:pt x="32" y="0"/>
                    </a:lnTo>
                    <a:lnTo>
                      <a:pt x="32" y="210"/>
                    </a:lnTo>
                    <a:lnTo>
                      <a:pt x="142" y="210"/>
                    </a:lnTo>
                    <a:lnTo>
                      <a:pt x="142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5" name="Freeform 46"/>
              <p:cNvSpPr>
                <a:spLocks noEditPoints="1"/>
              </p:cNvSpPr>
              <p:nvPr userDrawn="1"/>
            </p:nvSpPr>
            <p:spPr bwMode="auto">
              <a:xfrm>
                <a:off x="10510838" y="5280026"/>
                <a:ext cx="328613" cy="382588"/>
              </a:xfrm>
              <a:custGeom>
                <a:avLst/>
                <a:gdLst>
                  <a:gd name="T0" fmla="*/ 33 w 207"/>
                  <a:gd name="T1" fmla="*/ 31 h 241"/>
                  <a:gd name="T2" fmla="*/ 33 w 207"/>
                  <a:gd name="T3" fmla="*/ 210 h 241"/>
                  <a:gd name="T4" fmla="*/ 72 w 207"/>
                  <a:gd name="T5" fmla="*/ 210 h 241"/>
                  <a:gd name="T6" fmla="*/ 105 w 207"/>
                  <a:gd name="T7" fmla="*/ 206 h 241"/>
                  <a:gd name="T8" fmla="*/ 133 w 207"/>
                  <a:gd name="T9" fmla="*/ 194 h 241"/>
                  <a:gd name="T10" fmla="*/ 154 w 207"/>
                  <a:gd name="T11" fmla="*/ 178 h 241"/>
                  <a:gd name="T12" fmla="*/ 168 w 207"/>
                  <a:gd name="T13" fmla="*/ 152 h 241"/>
                  <a:gd name="T14" fmla="*/ 175 w 207"/>
                  <a:gd name="T15" fmla="*/ 119 h 241"/>
                  <a:gd name="T16" fmla="*/ 172 w 207"/>
                  <a:gd name="T17" fmla="*/ 105 h 241"/>
                  <a:gd name="T18" fmla="*/ 170 w 207"/>
                  <a:gd name="T19" fmla="*/ 89 h 241"/>
                  <a:gd name="T20" fmla="*/ 161 w 207"/>
                  <a:gd name="T21" fmla="*/ 73 h 241"/>
                  <a:gd name="T22" fmla="*/ 149 w 207"/>
                  <a:gd name="T23" fmla="*/ 56 h 241"/>
                  <a:gd name="T24" fmla="*/ 133 w 207"/>
                  <a:gd name="T25" fmla="*/ 42 h 241"/>
                  <a:gd name="T26" fmla="*/ 109 w 207"/>
                  <a:gd name="T27" fmla="*/ 35 h 241"/>
                  <a:gd name="T28" fmla="*/ 82 w 207"/>
                  <a:gd name="T29" fmla="*/ 31 h 241"/>
                  <a:gd name="T30" fmla="*/ 33 w 207"/>
                  <a:gd name="T31" fmla="*/ 31 h 241"/>
                  <a:gd name="T32" fmla="*/ 0 w 207"/>
                  <a:gd name="T33" fmla="*/ 0 h 241"/>
                  <a:gd name="T34" fmla="*/ 84 w 207"/>
                  <a:gd name="T35" fmla="*/ 0 h 241"/>
                  <a:gd name="T36" fmla="*/ 121 w 207"/>
                  <a:gd name="T37" fmla="*/ 5 h 241"/>
                  <a:gd name="T38" fmla="*/ 151 w 207"/>
                  <a:gd name="T39" fmla="*/ 17 h 241"/>
                  <a:gd name="T40" fmla="*/ 175 w 207"/>
                  <a:gd name="T41" fmla="*/ 33 h 241"/>
                  <a:gd name="T42" fmla="*/ 191 w 207"/>
                  <a:gd name="T43" fmla="*/ 54 h 241"/>
                  <a:gd name="T44" fmla="*/ 200 w 207"/>
                  <a:gd name="T45" fmla="*/ 77 h 241"/>
                  <a:gd name="T46" fmla="*/ 207 w 207"/>
                  <a:gd name="T47" fmla="*/ 101 h 241"/>
                  <a:gd name="T48" fmla="*/ 207 w 207"/>
                  <a:gd name="T49" fmla="*/ 119 h 241"/>
                  <a:gd name="T50" fmla="*/ 205 w 207"/>
                  <a:gd name="T51" fmla="*/ 150 h 241"/>
                  <a:gd name="T52" fmla="*/ 193 w 207"/>
                  <a:gd name="T53" fmla="*/ 178 h 241"/>
                  <a:gd name="T54" fmla="*/ 175 w 207"/>
                  <a:gd name="T55" fmla="*/ 203 h 241"/>
                  <a:gd name="T56" fmla="*/ 149 w 207"/>
                  <a:gd name="T57" fmla="*/ 222 h 241"/>
                  <a:gd name="T58" fmla="*/ 116 w 207"/>
                  <a:gd name="T59" fmla="*/ 236 h 241"/>
                  <a:gd name="T60" fmla="*/ 77 w 207"/>
                  <a:gd name="T61" fmla="*/ 241 h 241"/>
                  <a:gd name="T62" fmla="*/ 0 w 207"/>
                  <a:gd name="T63" fmla="*/ 241 h 241"/>
                  <a:gd name="T64" fmla="*/ 0 w 207"/>
                  <a:gd name="T6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7" h="241">
                    <a:moveTo>
                      <a:pt x="33" y="31"/>
                    </a:moveTo>
                    <a:lnTo>
                      <a:pt x="33" y="210"/>
                    </a:lnTo>
                    <a:lnTo>
                      <a:pt x="72" y="210"/>
                    </a:lnTo>
                    <a:lnTo>
                      <a:pt x="105" y="206"/>
                    </a:lnTo>
                    <a:lnTo>
                      <a:pt x="133" y="194"/>
                    </a:lnTo>
                    <a:lnTo>
                      <a:pt x="154" y="178"/>
                    </a:lnTo>
                    <a:lnTo>
                      <a:pt x="168" y="152"/>
                    </a:lnTo>
                    <a:lnTo>
                      <a:pt x="175" y="119"/>
                    </a:lnTo>
                    <a:lnTo>
                      <a:pt x="172" y="105"/>
                    </a:lnTo>
                    <a:lnTo>
                      <a:pt x="170" y="89"/>
                    </a:lnTo>
                    <a:lnTo>
                      <a:pt x="161" y="73"/>
                    </a:lnTo>
                    <a:lnTo>
                      <a:pt x="149" y="56"/>
                    </a:lnTo>
                    <a:lnTo>
                      <a:pt x="133" y="42"/>
                    </a:lnTo>
                    <a:lnTo>
                      <a:pt x="109" y="35"/>
                    </a:lnTo>
                    <a:lnTo>
                      <a:pt x="82" y="31"/>
                    </a:lnTo>
                    <a:lnTo>
                      <a:pt x="33" y="31"/>
                    </a:lnTo>
                    <a:close/>
                    <a:moveTo>
                      <a:pt x="0" y="0"/>
                    </a:moveTo>
                    <a:lnTo>
                      <a:pt x="84" y="0"/>
                    </a:lnTo>
                    <a:lnTo>
                      <a:pt x="121" y="5"/>
                    </a:lnTo>
                    <a:lnTo>
                      <a:pt x="151" y="17"/>
                    </a:lnTo>
                    <a:lnTo>
                      <a:pt x="175" y="33"/>
                    </a:lnTo>
                    <a:lnTo>
                      <a:pt x="191" y="54"/>
                    </a:lnTo>
                    <a:lnTo>
                      <a:pt x="200" y="77"/>
                    </a:lnTo>
                    <a:lnTo>
                      <a:pt x="207" y="101"/>
                    </a:lnTo>
                    <a:lnTo>
                      <a:pt x="207" y="119"/>
                    </a:lnTo>
                    <a:lnTo>
                      <a:pt x="205" y="150"/>
                    </a:lnTo>
                    <a:lnTo>
                      <a:pt x="193" y="178"/>
                    </a:lnTo>
                    <a:lnTo>
                      <a:pt x="175" y="203"/>
                    </a:lnTo>
                    <a:lnTo>
                      <a:pt x="149" y="222"/>
                    </a:lnTo>
                    <a:lnTo>
                      <a:pt x="116" y="236"/>
                    </a:lnTo>
                    <a:lnTo>
                      <a:pt x="77" y="241"/>
                    </a:lnTo>
                    <a:lnTo>
                      <a:pt x="0" y="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101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xp.com/linuxembeddedchalleng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oo.org/tutorial/linux-gpio-manipulation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arduino.cc/en/Reference/HomePage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udoo.org/docs/Arduino/UDOO_Install_The_Arduino_IDE.html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lxr.free-electrons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March </a:t>
            </a:r>
            <a:r>
              <a:rPr lang="en-US" dirty="0" smtClean="0"/>
              <a:t>8, 2016</a:t>
            </a:r>
          </a:p>
          <a:p>
            <a:r>
              <a:rPr lang="en-US" dirty="0" smtClean="0"/>
              <a:t>Cosmin Stoica – Automotive OS Team SW ENGINEER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Embedded Programming Workshop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000" dirty="0"/>
              <a:t>Applications in Embedded </a:t>
            </a:r>
            <a:r>
              <a:rPr lang="en-US" sz="2000" dirty="0" smtClean="0"/>
              <a:t>Environment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6825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Internet Access: </a:t>
            </a:r>
            <a:r>
              <a:rPr lang="en-US" b="1" dirty="0" smtClean="0"/>
              <a:t>Freescale Guest</a:t>
            </a:r>
          </a:p>
          <a:p>
            <a:pPr lvl="1"/>
            <a:r>
              <a:rPr lang="en-US" dirty="0" smtClean="0"/>
              <a:t>Username and Password available on papers</a:t>
            </a:r>
          </a:p>
          <a:p>
            <a:pPr lvl="1"/>
            <a:endParaRPr lang="en-US" dirty="0"/>
          </a:p>
          <a:p>
            <a:r>
              <a:rPr lang="en-US" dirty="0" smtClean="0"/>
              <a:t>Workshop files: </a:t>
            </a:r>
          </a:p>
          <a:p>
            <a:pPr lvl="1"/>
            <a:r>
              <a:rPr lang="en-US" dirty="0">
                <a:hlinkClick r:id="rId2"/>
              </a:rPr>
              <a:t>www.nxp.com/linuxembeddedchallenge 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http://www.nxp.com/linuxembeddedchallenge</a:t>
            </a:r>
            <a:r>
              <a:rPr lang="en-US" dirty="0" smtClean="0"/>
              <a:t> -&gt; Categories -&gt; </a:t>
            </a:r>
            <a:r>
              <a:rPr lang="en-US" b="1" dirty="0" smtClean="0"/>
              <a:t>Workshop Files </a:t>
            </a:r>
          </a:p>
          <a:p>
            <a:pPr lvl="1"/>
            <a:endParaRPr lang="en-US" b="1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16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UDOO &amp; </a:t>
            </a:r>
            <a:r>
              <a:rPr lang="en-US" dirty="0" err="1" smtClean="0"/>
              <a:t>ArduinO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3860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Arduino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52062" y="1074188"/>
            <a:ext cx="5110481" cy="46672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Arduino is: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Open-source </a:t>
            </a:r>
            <a:r>
              <a:rPr lang="en-US" sz="2400" dirty="0"/>
              <a:t>physical computing </a:t>
            </a:r>
            <a:r>
              <a:rPr lang="en-US" sz="2400" dirty="0" smtClean="0"/>
              <a:t>platform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Inexpensive </a:t>
            </a:r>
            <a:endParaRPr lang="en-US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Cross-platform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Simple</a:t>
            </a:r>
            <a:r>
              <a:rPr lang="en-US" sz="2400" dirty="0"/>
              <a:t>, clear programming </a:t>
            </a:r>
            <a:r>
              <a:rPr lang="en-US" sz="2400" dirty="0" smtClean="0"/>
              <a:t>environment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Open source and extensible </a:t>
            </a:r>
            <a:r>
              <a:rPr lang="en-US" sz="2400" dirty="0" smtClean="0"/>
              <a:t>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Open </a:t>
            </a:r>
            <a:r>
              <a:rPr lang="en-US" sz="2400" dirty="0"/>
              <a:t>source and extensible </a:t>
            </a:r>
            <a:r>
              <a:rPr lang="en-US" sz="2400" dirty="0" smtClean="0"/>
              <a:t>hardware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9524" y="934765"/>
            <a:ext cx="6164776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5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243" y="269878"/>
            <a:ext cx="5092432" cy="654049"/>
          </a:xfrm>
        </p:spPr>
        <p:txBody>
          <a:bodyPr/>
          <a:lstStyle/>
          <a:p>
            <a:r>
              <a:rPr lang="en-US" dirty="0" smtClean="0"/>
              <a:t>Arduino Sketch &amp; Arduino IDE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809625" y="1114425"/>
            <a:ext cx="2209800" cy="4257675"/>
            <a:chOff x="809625" y="1114425"/>
            <a:chExt cx="2209800" cy="4257675"/>
          </a:xfrm>
        </p:grpSpPr>
        <p:sp>
          <p:nvSpPr>
            <p:cNvPr id="4" name="Rounded Rectangle 3"/>
            <p:cNvSpPr/>
            <p:nvPr/>
          </p:nvSpPr>
          <p:spPr>
            <a:xfrm>
              <a:off x="1143000" y="1114425"/>
              <a:ext cx="1847850" cy="809625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Global Variables</a:t>
              </a:r>
              <a:endParaRPr lang="en-US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143000" y="2262187"/>
              <a:ext cx="1847850" cy="809625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  <a:r>
                <a:rPr lang="en-US" dirty="0" smtClean="0"/>
                <a:t>etup()</a:t>
              </a:r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171575" y="3409949"/>
              <a:ext cx="1847850" cy="161925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r>
                <a:rPr lang="en-US" dirty="0" smtClean="0"/>
                <a:t>oop()</a:t>
              </a:r>
            </a:p>
            <a:p>
              <a:pPr algn="ctr"/>
              <a:endParaRPr lang="en-US" dirty="0"/>
            </a:p>
          </p:txBody>
        </p: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>
              <a:off x="2095500" y="5029200"/>
              <a:ext cx="0" cy="3429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809625" y="5372100"/>
              <a:ext cx="128587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09625" y="3219450"/>
              <a:ext cx="0" cy="215265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endCxn id="6" idx="0"/>
            </p:cNvCxnSpPr>
            <p:nvPr/>
          </p:nvCxnSpPr>
          <p:spPr>
            <a:xfrm>
              <a:off x="2095500" y="3219450"/>
              <a:ext cx="0" cy="190499"/>
            </a:xfrm>
            <a:prstGeom prst="line">
              <a:avLst/>
            </a:prstGeom>
            <a:ln>
              <a:headEnd w="lg" len="med"/>
              <a:tailEnd type="triangle" w="lg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809625" y="3219450"/>
              <a:ext cx="128587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019472" y="1285876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Declare variables at top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14786" y="2262187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Initialize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43283" y="3295648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Running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381375" y="2666999"/>
            <a:ext cx="0" cy="5810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95500" y="5372100"/>
            <a:ext cx="12858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381375" y="3248024"/>
            <a:ext cx="0" cy="21526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2990851" y="2666999"/>
            <a:ext cx="390524" cy="0"/>
          </a:xfrm>
          <a:prstGeom prst="line">
            <a:avLst/>
          </a:prstGeom>
          <a:ln>
            <a:headEnd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5400000">
            <a:off x="2747962" y="3162299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r>
              <a:rPr lang="en-US" sz="1050" b="1" dirty="0" smtClean="0">
                <a:solidFill>
                  <a:schemeClr val="tx1"/>
                </a:solidFill>
              </a:rPr>
              <a:t>Reset Button Pressed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297" y="482323"/>
            <a:ext cx="4366964" cy="49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8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Arduino &amp; UDOO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473200"/>
            <a:ext cx="96393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06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1" y="0"/>
            <a:ext cx="6887999" cy="614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1499" y="147366"/>
            <a:ext cx="11663021" cy="654049"/>
          </a:xfrm>
        </p:spPr>
        <p:txBody>
          <a:bodyPr/>
          <a:lstStyle/>
          <a:p>
            <a:r>
              <a:rPr lang="en-US" dirty="0" smtClean="0"/>
              <a:t>UDOO GPIO Pinout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43774" y="1343024"/>
            <a:ext cx="4619625" cy="4171951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most of the </a:t>
            </a:r>
            <a:r>
              <a:rPr lang="en-US" b="1" dirty="0" smtClean="0"/>
              <a:t>GPIOs available</a:t>
            </a:r>
            <a:r>
              <a:rPr lang="en-US" dirty="0" smtClean="0"/>
              <a:t> on </a:t>
            </a:r>
          </a:p>
          <a:p>
            <a:r>
              <a:rPr lang="en-US" dirty="0" smtClean="0"/>
              <a:t>external pin headers shared by</a:t>
            </a:r>
          </a:p>
          <a:p>
            <a:r>
              <a:rPr lang="en-US" b="1" dirty="0" smtClean="0"/>
              <a:t>I.MX</a:t>
            </a:r>
            <a:r>
              <a:rPr lang="en-US" dirty="0" smtClean="0"/>
              <a:t> and </a:t>
            </a:r>
            <a:r>
              <a:rPr lang="en-US" b="1" dirty="0" smtClean="0"/>
              <a:t>Atmel SAM3X8E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Pin mode: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INPUT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Both processors can control </a:t>
            </a:r>
            <a:r>
              <a:rPr lang="en-US" b="1" dirty="0" smtClean="0">
                <a:solidFill>
                  <a:schemeClr val="tx1"/>
                </a:solidFill>
              </a:rPr>
              <a:t>all digital</a:t>
            </a:r>
          </a:p>
          <a:p>
            <a:r>
              <a:rPr lang="en-US" b="1" dirty="0" smtClean="0"/>
              <a:t>external pins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Atmel </a:t>
            </a:r>
            <a:r>
              <a:rPr lang="en-US" b="1" dirty="0" smtClean="0"/>
              <a:t>SAM3X8E </a:t>
            </a:r>
            <a:r>
              <a:rPr lang="en-US" dirty="0" smtClean="0"/>
              <a:t>-</a:t>
            </a:r>
            <a:r>
              <a:rPr lang="en-US" b="1" dirty="0" smtClean="0"/>
              <a:t> Arduino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I.MX processor – </a:t>
            </a:r>
            <a:r>
              <a:rPr lang="en-US" b="1" dirty="0" smtClean="0"/>
              <a:t>Linux/Android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hlinkClick r:id="rId3"/>
              </a:rPr>
              <a:t>http://www.udoo.org/tutorial/linux-gpio-manipulation</a:t>
            </a:r>
            <a:r>
              <a:rPr lang="en-US" sz="1200" b="1" dirty="0" smtClean="0">
                <a:hlinkClick r:id="rId3"/>
              </a:rPr>
              <a:t>/</a:t>
            </a:r>
            <a:r>
              <a:rPr lang="en-US" sz="1200" b="1" dirty="0" smtClean="0"/>
              <a:t> </a:t>
            </a:r>
            <a:endParaRPr lang="en-US" sz="1200" b="1" dirty="0"/>
          </a:p>
          <a:p>
            <a:endParaRPr lang="en-U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7839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SAM3x8E GPI/</a:t>
            </a:r>
            <a:r>
              <a:rPr lang="en-US" b="0" dirty="0" err="1"/>
              <a:t>Os</a:t>
            </a:r>
            <a:r>
              <a:rPr lang="en-US" b="0" dirty="0"/>
              <a:t> management</a:t>
            </a:r>
            <a:br>
              <a:rPr lang="en-US" b="0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Arduino Programming Language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Set the direction of pin (setup):</a:t>
            </a:r>
          </a:p>
          <a:p>
            <a:pPr lvl="1"/>
            <a:r>
              <a:rPr lang="en-US" sz="1600" dirty="0" err="1"/>
              <a:t>pinMode</a:t>
            </a:r>
            <a:r>
              <a:rPr lang="en-US" sz="1600" dirty="0"/>
              <a:t>(&lt;</a:t>
            </a:r>
            <a:r>
              <a:rPr lang="en-US" sz="1600" dirty="0" err="1"/>
              <a:t>pin_number</a:t>
            </a:r>
            <a:r>
              <a:rPr lang="en-US" sz="1600" dirty="0"/>
              <a:t>&gt;, INPUT);</a:t>
            </a:r>
          </a:p>
          <a:p>
            <a:pPr lvl="1"/>
            <a:r>
              <a:rPr lang="en-US" sz="1600" dirty="0" err="1"/>
              <a:t>pinMode</a:t>
            </a:r>
            <a:r>
              <a:rPr lang="en-US" sz="1600" dirty="0"/>
              <a:t>(&lt;</a:t>
            </a:r>
            <a:r>
              <a:rPr lang="en-US" sz="1600" dirty="0" err="1"/>
              <a:t>pin_number</a:t>
            </a:r>
            <a:r>
              <a:rPr lang="en-US" sz="1600" dirty="0"/>
              <a:t>&gt;, OUPUT</a:t>
            </a:r>
            <a:r>
              <a:rPr lang="en-US" sz="1600" dirty="0" smtClean="0"/>
              <a:t>);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Pin states:</a:t>
            </a:r>
          </a:p>
          <a:p>
            <a:pPr lvl="1"/>
            <a:r>
              <a:rPr lang="en-US" b="1" dirty="0" smtClean="0"/>
              <a:t>INPUT: </a:t>
            </a:r>
            <a:r>
              <a:rPr lang="en-US" dirty="0" err="1" smtClean="0"/>
              <a:t>digitalRead</a:t>
            </a:r>
            <a:r>
              <a:rPr lang="en-US" dirty="0" smtClean="0"/>
              <a:t>(&lt;</a:t>
            </a:r>
            <a:r>
              <a:rPr lang="en-US" dirty="0" err="1" smtClean="0"/>
              <a:t>pin_number</a:t>
            </a:r>
            <a:r>
              <a:rPr lang="en-US" dirty="0" smtClean="0"/>
              <a:t>&gt;)</a:t>
            </a:r>
          </a:p>
          <a:p>
            <a:pPr lvl="1"/>
            <a:r>
              <a:rPr lang="en-US" b="1" dirty="0" smtClean="0"/>
              <a:t>OUPUT: </a:t>
            </a:r>
            <a:r>
              <a:rPr lang="en-US" dirty="0" err="1" smtClean="0"/>
              <a:t>digitalWrite</a:t>
            </a:r>
            <a:r>
              <a:rPr lang="en-US" dirty="0" smtClean="0"/>
              <a:t>(&lt;</a:t>
            </a:r>
            <a:r>
              <a:rPr lang="en-US" dirty="0" err="1"/>
              <a:t>pin_number</a:t>
            </a:r>
            <a:r>
              <a:rPr lang="en-US" dirty="0" smtClean="0"/>
              <a:t>&gt;, LOW/HIGH)</a:t>
            </a:r>
            <a:endParaRPr lang="en-US" b="1" dirty="0"/>
          </a:p>
          <a:p>
            <a:pPr marL="175023" lvl="1" indent="0">
              <a:buNone/>
            </a:pPr>
            <a:r>
              <a:rPr lang="en-US" b="1" dirty="0" smtClean="0"/>
              <a:t>Note</a:t>
            </a:r>
            <a:r>
              <a:rPr lang="en-US" dirty="0" smtClean="0"/>
              <a:t>: </a:t>
            </a:r>
            <a:r>
              <a:rPr lang="en-US" dirty="0" err="1" smtClean="0"/>
              <a:t>analogRead</a:t>
            </a:r>
            <a:r>
              <a:rPr lang="en-US" dirty="0" smtClean="0"/>
              <a:t>/</a:t>
            </a:r>
            <a:r>
              <a:rPr lang="en-US" dirty="0" err="1" smtClean="0"/>
              <a:t>analogWrite</a:t>
            </a:r>
            <a:r>
              <a:rPr lang="en-US" dirty="0" smtClean="0"/>
              <a:t> for PWM</a:t>
            </a:r>
          </a:p>
          <a:p>
            <a:pPr marL="175023" lvl="1" indent="0">
              <a:buNone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Details about </a:t>
            </a:r>
            <a:r>
              <a:rPr lang="en-US" dirty="0" smtClean="0">
                <a:hlinkClick r:id="rId2"/>
              </a:rPr>
              <a:t>Arduino Language</a:t>
            </a:r>
            <a:endParaRPr lang="en-US" dirty="0" smtClean="0"/>
          </a:p>
          <a:p>
            <a:pPr marL="175023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97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i.MX6 GPI/O </a:t>
            </a:r>
            <a:r>
              <a:rPr lang="en-US" b="0" dirty="0" smtClean="0"/>
              <a:t>Management</a:t>
            </a: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9523" y="1049235"/>
            <a:ext cx="11663021" cy="4667249"/>
          </a:xfrm>
        </p:spPr>
        <p:txBody>
          <a:bodyPr/>
          <a:lstStyle/>
          <a:p>
            <a:r>
              <a:rPr lang="en-US" dirty="0" smtClean="0"/>
              <a:t>External PINS can be handled as:</a:t>
            </a:r>
          </a:p>
          <a:p>
            <a:pPr lvl="1"/>
            <a:r>
              <a:rPr lang="en-US" dirty="0" smtClean="0"/>
              <a:t>GPIO</a:t>
            </a:r>
          </a:p>
          <a:p>
            <a:pPr lvl="1"/>
            <a:r>
              <a:rPr lang="en-US" dirty="0" smtClean="0"/>
              <a:t>I2C, SPI, PWMs output, UART etc…</a:t>
            </a:r>
          </a:p>
          <a:p>
            <a:pPr lvl="1"/>
            <a:endParaRPr lang="en-US" dirty="0"/>
          </a:p>
          <a:p>
            <a:r>
              <a:rPr lang="en-US" dirty="0" smtClean="0"/>
              <a:t>GPIO:</a:t>
            </a:r>
          </a:p>
          <a:p>
            <a:pPr lvl="1"/>
            <a:r>
              <a:rPr lang="en-US" dirty="0" smtClean="0"/>
              <a:t>managed by the kernel</a:t>
            </a:r>
          </a:p>
          <a:p>
            <a:pPr lvl="1"/>
            <a:r>
              <a:rPr lang="en-US" dirty="0" smtClean="0"/>
              <a:t>accessible using </a:t>
            </a:r>
            <a:r>
              <a:rPr lang="en-US" b="1" dirty="0" smtClean="0"/>
              <a:t>/sys/class/</a:t>
            </a:r>
            <a:r>
              <a:rPr lang="en-US" b="1" dirty="0" err="1" smtClean="0"/>
              <a:t>gpio</a:t>
            </a:r>
            <a:endParaRPr lang="en-US" b="1" dirty="0" smtClean="0"/>
          </a:p>
          <a:p>
            <a:pPr lvl="2"/>
            <a:r>
              <a:rPr lang="en-US" b="1" dirty="0" smtClean="0"/>
              <a:t>direction (in/out)</a:t>
            </a:r>
          </a:p>
          <a:p>
            <a:pPr marL="427434" lvl="3" indent="0">
              <a:buNone/>
            </a:pPr>
            <a:endParaRPr lang="en-US" b="1" dirty="0" smtClean="0"/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value (0/1)</a:t>
            </a:r>
            <a:endParaRPr lang="en-US" dirty="0" smtClean="0"/>
          </a:p>
          <a:p>
            <a:pPr lvl="2"/>
            <a:endParaRPr lang="en-US" b="1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19175" y="4029789"/>
            <a:ext cx="3771900" cy="246221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cat /sys/class/gpio/gpioXX/direction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19175" y="4361163"/>
            <a:ext cx="3771900" cy="246221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echo out/in &gt; /sys/class/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gpioXX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/direction</a:t>
            </a: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19175" y="5024165"/>
            <a:ext cx="3276600" cy="246221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cat /sys/class/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gpioXX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/value</a:t>
            </a: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19175" y="5470263"/>
            <a:ext cx="3276600" cy="246221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echo 0/1 &gt; /sys/class/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gpioXX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/value</a:t>
            </a: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0924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753790"/>
            <a:ext cx="10791826" cy="5370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GPIOs Warnings</a:t>
            </a:r>
            <a:br>
              <a:rPr lang="en-US" b="0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91575" y="934765"/>
            <a:ext cx="2686050" cy="116205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UDOO </a:t>
            </a:r>
            <a:r>
              <a:rPr lang="en-US" sz="1600" dirty="0">
                <a:solidFill>
                  <a:srgbClr val="FF0000"/>
                </a:solidFill>
              </a:rPr>
              <a:t>I/O pins are 3.3V only </a:t>
            </a:r>
            <a:r>
              <a:rPr lang="en-US" sz="1600" dirty="0" smtClean="0">
                <a:solidFill>
                  <a:srgbClr val="FF0000"/>
                </a:solidFill>
              </a:rPr>
              <a:t>compliant!</a:t>
            </a:r>
          </a:p>
        </p:txBody>
      </p:sp>
    </p:spTree>
    <p:extLst>
      <p:ext uri="{BB962C8B-B14F-4D97-AF65-F5344CB8AC3E}">
        <p14:creationId xmlns:p14="http://schemas.microsoft.com/office/powerpoint/2010/main" val="38543378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LED Blink on Arduino 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Open </a:t>
            </a:r>
            <a:r>
              <a:rPr lang="en-US" dirty="0"/>
              <a:t>Arduino IDE</a:t>
            </a:r>
          </a:p>
          <a:p>
            <a:pPr lvl="1"/>
            <a:r>
              <a:rPr lang="en-US" dirty="0" smtClean="0"/>
              <a:t>setup() and loop ()</a:t>
            </a:r>
          </a:p>
          <a:p>
            <a:pPr marL="175023" lvl="1" indent="0">
              <a:buNone/>
            </a:pPr>
            <a:endParaRPr lang="en-US" dirty="0" smtClean="0"/>
          </a:p>
          <a:p>
            <a:r>
              <a:rPr lang="en-US" dirty="0" smtClean="0"/>
              <a:t>API: </a:t>
            </a:r>
          </a:p>
          <a:p>
            <a:pPr lvl="1"/>
            <a:r>
              <a:rPr lang="en-US" dirty="0" smtClean="0"/>
              <a:t>delay</a:t>
            </a:r>
          </a:p>
          <a:p>
            <a:pPr lvl="1"/>
            <a:r>
              <a:rPr lang="en-US" dirty="0" err="1" smtClean="0"/>
              <a:t>pinMode</a:t>
            </a:r>
            <a:endParaRPr lang="en-US" dirty="0" smtClean="0"/>
          </a:p>
          <a:p>
            <a:pPr lvl="1"/>
            <a:r>
              <a:rPr lang="en-US" dirty="0" err="1" smtClean="0"/>
              <a:t>digitalWrite</a:t>
            </a:r>
            <a:endParaRPr lang="en-US" dirty="0" smtClean="0"/>
          </a:p>
          <a:p>
            <a:pPr lvl="1"/>
            <a:r>
              <a:rPr lang="en-US" dirty="0" err="1" smtClean="0"/>
              <a:t>digitalRead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Connect the LED</a:t>
            </a:r>
          </a:p>
          <a:p>
            <a:pPr lvl="1"/>
            <a:r>
              <a:rPr lang="en-US" dirty="0" smtClean="0"/>
              <a:t>Shorter leg to ground</a:t>
            </a:r>
          </a:p>
          <a:p>
            <a:pPr lvl="1"/>
            <a:r>
              <a:rPr lang="en-US" dirty="0" smtClean="0"/>
              <a:t>Longer leg to PIN13</a:t>
            </a:r>
          </a:p>
          <a:p>
            <a:endParaRPr lang="en-US" dirty="0"/>
          </a:p>
          <a:p>
            <a:r>
              <a:rPr lang="en-US" dirty="0" smtClean="0"/>
              <a:t>TODO: Blink the LED</a:t>
            </a:r>
          </a:p>
          <a:p>
            <a:r>
              <a:rPr lang="en-US" dirty="0" smtClean="0"/>
              <a:t>Extra: Vary the brightness of the LED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5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UDOO Arduino Processor from External PC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9525" y="1019918"/>
            <a:ext cx="5053526" cy="4667249"/>
          </a:xfrm>
        </p:spPr>
        <p:txBody>
          <a:bodyPr/>
          <a:lstStyle/>
          <a:p>
            <a:r>
              <a:rPr lang="en-US" sz="1600" dirty="0"/>
              <a:t>A working SD </a:t>
            </a:r>
            <a:r>
              <a:rPr lang="en-US" sz="1600" dirty="0" smtClean="0"/>
              <a:t>Card</a:t>
            </a:r>
          </a:p>
          <a:p>
            <a:r>
              <a:rPr lang="en-US" sz="1600" dirty="0" smtClean="0"/>
              <a:t>Close the serial monitor</a:t>
            </a:r>
          </a:p>
          <a:p>
            <a:r>
              <a:rPr lang="en-US" sz="1600" dirty="0" smtClean="0"/>
              <a:t>J18 </a:t>
            </a:r>
            <a:r>
              <a:rPr lang="en-US" sz="1600" dirty="0"/>
              <a:t>jumper should be unplugged</a:t>
            </a:r>
            <a:r>
              <a:rPr lang="en-US" sz="1600" dirty="0" smtClean="0"/>
              <a:t>.			 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1971675"/>
            <a:ext cx="5476875" cy="33339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516394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Allow </a:t>
            </a:r>
            <a:r>
              <a:rPr lang="en-US" sz="1400" dirty="0">
                <a:solidFill>
                  <a:srgbClr val="FF0000"/>
                </a:solidFill>
              </a:rPr>
              <a:t>the communication between </a:t>
            </a:r>
            <a:r>
              <a:rPr lang="en-US" sz="1400" dirty="0" smtClean="0">
                <a:solidFill>
                  <a:srgbClr val="FF0000"/>
                </a:solidFill>
              </a:rPr>
              <a:t>PC </a:t>
            </a:r>
            <a:r>
              <a:rPr lang="en-US" sz="1400" dirty="0">
                <a:solidFill>
                  <a:srgbClr val="FF0000"/>
                </a:solidFill>
              </a:rPr>
              <a:t>and </a:t>
            </a:r>
            <a:endParaRPr lang="en-US" sz="1400" dirty="0" smtClean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the </a:t>
            </a:r>
            <a:r>
              <a:rPr lang="en-US" sz="1400" dirty="0">
                <a:solidFill>
                  <a:srgbClr val="FF0000"/>
                </a:solidFill>
              </a:rPr>
              <a:t>programming port of the SAM3X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774" y="1971675"/>
            <a:ext cx="5057775" cy="35570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76400" y="1619250"/>
            <a:ext cx="5672649" cy="4134593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Serial cable has to be connected to CN6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1003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Arduino Processor from UDOO itself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75724" y="2181969"/>
            <a:ext cx="11663021" cy="466724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Install </a:t>
            </a:r>
            <a:r>
              <a:rPr lang="en-US" sz="2400" dirty="0" smtClean="0">
                <a:hlinkClick r:id="rId2"/>
              </a:rPr>
              <a:t>Arduino 1.5.x</a:t>
            </a:r>
            <a:r>
              <a:rPr lang="en-US" sz="2400" dirty="0" smtClean="0"/>
              <a:t> on UDOO Ubuntu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J18 </a:t>
            </a:r>
            <a:r>
              <a:rPr lang="en-US" sz="2400" dirty="0"/>
              <a:t>jumper should be </a:t>
            </a:r>
            <a:r>
              <a:rPr lang="en-US" sz="2400" dirty="0" smtClean="0"/>
              <a:t>plugged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Write the Arduino code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Upload the Arduino code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622" y="934765"/>
            <a:ext cx="4366964" cy="49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1809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i.MX6 &amp; ATMEL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0463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between I.MX6  &amp; ATMEL SAM3X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857249"/>
            <a:ext cx="8553449" cy="54974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53300" y="1438275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endParaRPr lang="en-US" sz="2200" dirty="0" err="1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4225" y="3467100"/>
            <a:ext cx="914400" cy="914400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/dev/ttymxc3</a:t>
            </a:r>
          </a:p>
        </p:txBody>
      </p:sp>
    </p:spTree>
    <p:extLst>
      <p:ext uri="{BB962C8B-B14F-4D97-AF65-F5344CB8AC3E}">
        <p14:creationId xmlns:p14="http://schemas.microsoft.com/office/powerpoint/2010/main" val="419517914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Unidirectional communication from i.MX6 to Atmel Sam3x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800" b="1" dirty="0" smtClean="0"/>
              <a:t>Step1 – </a:t>
            </a:r>
            <a:r>
              <a:rPr lang="en-US" sz="1800" dirty="0" smtClean="0"/>
              <a:t>Serial Program for i.MX6</a:t>
            </a:r>
            <a:endParaRPr lang="en-US" sz="1800" b="1" dirty="0" smtClean="0"/>
          </a:p>
          <a:p>
            <a:pPr lvl="1"/>
            <a:r>
              <a:rPr lang="en-US" sz="1600" dirty="0"/>
              <a:t>Copy </a:t>
            </a:r>
            <a:r>
              <a:rPr lang="en-US" sz="1600" b="1" dirty="0" err="1" smtClean="0"/>
              <a:t>c_serial_example.c</a:t>
            </a:r>
            <a:r>
              <a:rPr lang="en-US" sz="1600" b="1" dirty="0" smtClean="0"/>
              <a:t> </a:t>
            </a:r>
            <a:r>
              <a:rPr lang="en-US" sz="1600" dirty="0" smtClean="0"/>
              <a:t>on</a:t>
            </a:r>
            <a:r>
              <a:rPr lang="en-US" sz="1600" b="1" dirty="0" smtClean="0"/>
              <a:t> UDOO </a:t>
            </a:r>
            <a:r>
              <a:rPr lang="en-US" sz="1600" b="1" dirty="0" err="1" smtClean="0"/>
              <a:t>rootfs</a:t>
            </a:r>
            <a:endParaRPr lang="en-US" sz="1600" b="1" dirty="0" smtClean="0"/>
          </a:p>
          <a:p>
            <a:pPr lvl="1"/>
            <a:r>
              <a:rPr lang="en-US" sz="1600" dirty="0" smtClean="0"/>
              <a:t>Compile the application</a:t>
            </a:r>
          </a:p>
          <a:p>
            <a:pPr lvl="2"/>
            <a:r>
              <a:rPr lang="en-US" sz="1400" dirty="0" err="1" smtClean="0"/>
              <a:t>gcc</a:t>
            </a:r>
            <a:r>
              <a:rPr lang="en-US" sz="1400" dirty="0" smtClean="0"/>
              <a:t> </a:t>
            </a:r>
            <a:r>
              <a:rPr lang="en-US" sz="1400" b="1" dirty="0" err="1"/>
              <a:t>c_serial_example.c</a:t>
            </a:r>
            <a:r>
              <a:rPr lang="en-US" sz="1400" b="1" dirty="0"/>
              <a:t> </a:t>
            </a:r>
            <a:r>
              <a:rPr lang="en-US" sz="1400" b="1" dirty="0" smtClean="0"/>
              <a:t>–o </a:t>
            </a:r>
            <a:r>
              <a:rPr lang="en-US" sz="1400" b="1" dirty="0" err="1" smtClean="0"/>
              <a:t>c_serial_example</a:t>
            </a:r>
            <a:endParaRPr lang="en-US" sz="1400" b="1" dirty="0" smtClean="0"/>
          </a:p>
          <a:p>
            <a:r>
              <a:rPr lang="en-US" sz="1800" b="1" dirty="0" smtClean="0"/>
              <a:t>Step 2 – </a:t>
            </a:r>
            <a:r>
              <a:rPr lang="en-US" sz="1800" dirty="0" smtClean="0"/>
              <a:t>Create an Arduino project</a:t>
            </a:r>
          </a:p>
          <a:p>
            <a:pPr lvl="1"/>
            <a:r>
              <a:rPr lang="en-US" sz="1600" dirty="0" smtClean="0"/>
              <a:t>Remove </a:t>
            </a:r>
            <a:r>
              <a:rPr lang="en-US" sz="1600" dirty="0"/>
              <a:t>the jumper J18</a:t>
            </a:r>
          </a:p>
          <a:p>
            <a:pPr lvl="1"/>
            <a:r>
              <a:rPr lang="en-US" sz="1600" dirty="0" smtClean="0"/>
              <a:t>Copy </a:t>
            </a:r>
            <a:r>
              <a:rPr lang="en-US" sz="1600" b="1" dirty="0" err="1" smtClean="0"/>
              <a:t>arduino_serial_example.ino</a:t>
            </a:r>
            <a:r>
              <a:rPr lang="en-US" sz="1600" b="1" dirty="0" smtClean="0"/>
              <a:t> on your host</a:t>
            </a:r>
          </a:p>
          <a:p>
            <a:pPr lvl="1"/>
            <a:r>
              <a:rPr lang="en-US" sz="1600" dirty="0" smtClean="0"/>
              <a:t>Create an Arduino project using Arduino IDE</a:t>
            </a:r>
          </a:p>
          <a:p>
            <a:pPr lvl="1"/>
            <a:r>
              <a:rPr lang="en-US" sz="1600" dirty="0" smtClean="0"/>
              <a:t>Compile &amp; Upload the code</a:t>
            </a:r>
          </a:p>
          <a:p>
            <a:pPr lvl="1"/>
            <a:r>
              <a:rPr lang="en-US" sz="1600" dirty="0" smtClean="0"/>
              <a:t>Power off</a:t>
            </a:r>
          </a:p>
          <a:p>
            <a:pPr lvl="1"/>
            <a:r>
              <a:rPr lang="en-US" sz="1600" dirty="0" smtClean="0"/>
              <a:t>Put the jumper J18</a:t>
            </a:r>
          </a:p>
          <a:p>
            <a:pPr lvl="1"/>
            <a:endParaRPr lang="en-US" sz="1600" dirty="0"/>
          </a:p>
          <a:p>
            <a:r>
              <a:rPr lang="en-US" sz="1800" b="1" dirty="0"/>
              <a:t>Step 3 </a:t>
            </a:r>
            <a:r>
              <a:rPr lang="en-US" sz="1800" dirty="0" smtClean="0"/>
              <a:t>– Communication is ready</a:t>
            </a:r>
          </a:p>
          <a:p>
            <a:pPr lvl="1"/>
            <a:r>
              <a:rPr lang="en-US" sz="1600" dirty="0" smtClean="0"/>
              <a:t>Run ./</a:t>
            </a:r>
            <a:r>
              <a:rPr lang="en-US" sz="1600" dirty="0" err="1" smtClean="0"/>
              <a:t>c_serial_example</a:t>
            </a:r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7713272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Bidirectional communication i.MX6 </a:t>
            </a:r>
            <a:r>
              <a:rPr lang="en-US" dirty="0" smtClean="0">
                <a:sym typeface="Wingdings" panose="05000000000000000000" pitchFamily="2" charset="2"/>
              </a:rPr>
              <a:t></a:t>
            </a:r>
            <a:r>
              <a:rPr lang="en-US" dirty="0" smtClean="0"/>
              <a:t> Atmel Sam3x(I)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Step </a:t>
            </a:r>
            <a:r>
              <a:rPr lang="en-US" sz="1800" b="1" dirty="0" smtClean="0"/>
              <a:t>1 </a:t>
            </a:r>
            <a:r>
              <a:rPr lang="en-US" sz="1800" b="1" dirty="0"/>
              <a:t>– </a:t>
            </a:r>
            <a:r>
              <a:rPr lang="en-US" sz="1800" b="1" dirty="0" smtClean="0"/>
              <a:t>Update the Arduino Application(</a:t>
            </a:r>
            <a:r>
              <a:rPr lang="en-US" sz="1800" dirty="0" err="1"/>
              <a:t>arduino_serial_example.ino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pPr lvl="1"/>
            <a:r>
              <a:rPr lang="en-US" sz="1600" b="1" dirty="0" smtClean="0"/>
              <a:t>Reply to Linux Messages with various messages</a:t>
            </a:r>
          </a:p>
          <a:p>
            <a:pPr lvl="2"/>
            <a:r>
              <a:rPr lang="en-US" sz="1400" b="1" dirty="0" err="1" smtClean="0"/>
              <a:t>Serial.print</a:t>
            </a:r>
            <a:endParaRPr lang="en-US" sz="1400" b="1" dirty="0" smtClean="0"/>
          </a:p>
          <a:p>
            <a:pPr lvl="2"/>
            <a:r>
              <a:rPr lang="en-US" sz="1400" b="1" dirty="0" err="1" smtClean="0"/>
              <a:t>Serial.println</a:t>
            </a:r>
            <a:endParaRPr lang="en-US" sz="1400" b="1" dirty="0" smtClean="0"/>
          </a:p>
          <a:p>
            <a:r>
              <a:rPr lang="en-US" sz="1800" b="1" dirty="0" smtClean="0"/>
              <a:t>Step2 – Update the Linux application (</a:t>
            </a:r>
            <a:r>
              <a:rPr lang="en-US" sz="1800" dirty="0" err="1" smtClean="0"/>
              <a:t>c_serial_example.c</a:t>
            </a:r>
            <a:r>
              <a:rPr lang="en-US" sz="1800" b="1" dirty="0" smtClean="0"/>
              <a:t>)</a:t>
            </a:r>
          </a:p>
          <a:p>
            <a:pPr lvl="1"/>
            <a:r>
              <a:rPr lang="en-US" sz="1600" dirty="0" smtClean="0"/>
              <a:t>Read the characters sent by Arduino and print</a:t>
            </a:r>
          </a:p>
          <a:p>
            <a:pPr lvl="2"/>
            <a:r>
              <a:rPr lang="en-US" sz="1400" b="1" dirty="0" smtClean="0"/>
              <a:t>read</a:t>
            </a:r>
          </a:p>
          <a:p>
            <a:pPr lvl="1"/>
            <a:endParaRPr lang="en-US" sz="1600" dirty="0"/>
          </a:p>
          <a:p>
            <a:r>
              <a:rPr lang="en-US" sz="1800" b="1" dirty="0"/>
              <a:t>Step 3 </a:t>
            </a:r>
            <a:r>
              <a:rPr lang="en-US" sz="1800" b="1" dirty="0" smtClean="0"/>
              <a:t>– Communication is ready</a:t>
            </a:r>
          </a:p>
          <a:p>
            <a:pPr lvl="1"/>
            <a:r>
              <a:rPr lang="en-US" sz="1600" dirty="0" smtClean="0"/>
              <a:t>Run ./</a:t>
            </a:r>
            <a:r>
              <a:rPr lang="en-US" sz="1600" dirty="0" err="1" smtClean="0"/>
              <a:t>c_serial_example</a:t>
            </a:r>
            <a:endParaRPr lang="en-US" sz="1600" dirty="0" smtClean="0"/>
          </a:p>
          <a:p>
            <a:pPr marL="175023" lvl="1" indent="0">
              <a:buNone/>
            </a:pPr>
            <a:endParaRPr lang="en-US" sz="1600" b="1" dirty="0" smtClean="0"/>
          </a:p>
          <a:p>
            <a:pPr marL="175023" lvl="1" indent="0">
              <a:buNone/>
            </a:pPr>
            <a:r>
              <a:rPr lang="en-US" sz="1600" b="1" dirty="0" smtClean="0"/>
              <a:t>Extra:</a:t>
            </a:r>
          </a:p>
          <a:p>
            <a:pPr lvl="1"/>
            <a:r>
              <a:rPr lang="en-US" sz="1600" dirty="0" smtClean="0"/>
              <a:t>Linux APP:</a:t>
            </a:r>
          </a:p>
          <a:p>
            <a:pPr lvl="2"/>
            <a:r>
              <a:rPr lang="en-US" sz="1400" dirty="0" smtClean="0"/>
              <a:t>Send </a:t>
            </a:r>
            <a:r>
              <a:rPr lang="en-US" sz="1400" dirty="0"/>
              <a:t>commands to Arduino to switch </a:t>
            </a:r>
            <a:r>
              <a:rPr lang="en-US" sz="1400" dirty="0" smtClean="0"/>
              <a:t>off/on </a:t>
            </a:r>
            <a:r>
              <a:rPr lang="en-US" sz="1400" dirty="0"/>
              <a:t>the in a given interval</a:t>
            </a:r>
          </a:p>
          <a:p>
            <a:pPr lvl="3">
              <a:lnSpc>
                <a:spcPct val="110000"/>
              </a:lnSpc>
            </a:pPr>
            <a:r>
              <a:rPr lang="en-US" sz="1200" b="1" dirty="0"/>
              <a:t>w</a:t>
            </a:r>
            <a:r>
              <a:rPr lang="en-US" sz="1200" b="1" dirty="0" smtClean="0"/>
              <a:t>rite</a:t>
            </a:r>
          </a:p>
          <a:p>
            <a:pPr marL="301229" lvl="2" indent="0">
              <a:lnSpc>
                <a:spcPct val="110000"/>
              </a:lnSpc>
              <a:buNone/>
            </a:pPr>
            <a:endParaRPr lang="en-US" sz="1400" dirty="0"/>
          </a:p>
          <a:p>
            <a:pPr marL="175023" lvl="1" indent="0">
              <a:buNone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32380585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UDOO Linux BSP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7376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Linux is everywhere:</a:t>
            </a:r>
          </a:p>
          <a:p>
            <a:pPr lvl="1"/>
            <a:r>
              <a:rPr lang="en-US" dirty="0"/>
              <a:t>800k phones, 700k TVs activated </a:t>
            </a:r>
            <a:r>
              <a:rPr lang="en-US" dirty="0" smtClean="0"/>
              <a:t>daily</a:t>
            </a:r>
          </a:p>
          <a:p>
            <a:pPr lvl="1"/>
            <a:r>
              <a:rPr lang="en-US" dirty="0"/>
              <a:t>Google, Twitter, Facebook, </a:t>
            </a:r>
            <a:r>
              <a:rPr lang="en-US" dirty="0" smtClean="0"/>
              <a:t>Amazon</a:t>
            </a:r>
          </a:p>
          <a:p>
            <a:pPr lvl="1"/>
            <a:r>
              <a:rPr lang="en-US" dirty="0"/>
              <a:t>9 out of 10 of the world's super </a:t>
            </a:r>
            <a:r>
              <a:rPr lang="en-US" dirty="0" smtClean="0"/>
              <a:t>computer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Open source</a:t>
            </a:r>
          </a:p>
          <a:p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op-notch </a:t>
            </a:r>
            <a:r>
              <a:rPr lang="en-US" dirty="0"/>
              <a:t>programmers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4" y="1074738"/>
            <a:ext cx="3279512" cy="3259756"/>
          </a:xfrm>
        </p:spPr>
      </p:pic>
    </p:spTree>
    <p:extLst>
      <p:ext uri="{BB962C8B-B14F-4D97-AF65-F5344CB8AC3E}">
        <p14:creationId xmlns:p14="http://schemas.microsoft.com/office/powerpoint/2010/main" val="4019036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Development Model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41574" y="1074188"/>
            <a:ext cx="7320969" cy="4670629"/>
          </a:xfrm>
        </p:spPr>
        <p:txBody>
          <a:bodyPr>
            <a:normAutofit/>
          </a:bodyPr>
          <a:lstStyle/>
          <a:p>
            <a:r>
              <a:rPr lang="en-US" b="1" dirty="0" smtClean="0"/>
              <a:t>Open source:</a:t>
            </a:r>
          </a:p>
          <a:p>
            <a:pPr lvl="1"/>
            <a:r>
              <a:rPr lang="en-US" dirty="0" smtClean="0"/>
              <a:t>Competing companies work together: </a:t>
            </a:r>
            <a:r>
              <a:rPr lang="en-US" dirty="0" err="1" smtClean="0"/>
              <a:t>RedHat</a:t>
            </a:r>
            <a:r>
              <a:rPr lang="en-US" dirty="0" smtClean="0"/>
              <a:t>, IBM, Intel, Oracle, Nokia, HP, Google, etc.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Development model:</a:t>
            </a:r>
          </a:p>
          <a:p>
            <a:pPr lvl="1"/>
            <a:r>
              <a:rPr lang="en-US" dirty="0" smtClean="0"/>
              <a:t>Development cycle: 3 – 4 months</a:t>
            </a:r>
          </a:p>
          <a:p>
            <a:pPr lvl="1"/>
            <a:r>
              <a:rPr lang="en-US" dirty="0" smtClean="0"/>
              <a:t>Merge window: 2 weeks</a:t>
            </a:r>
          </a:p>
          <a:p>
            <a:pPr lvl="1"/>
            <a:endParaRPr lang="en-US" dirty="0" smtClean="0"/>
          </a:p>
          <a:p>
            <a:r>
              <a:rPr lang="en-US" b="1" dirty="0" err="1" smtClean="0"/>
              <a:t>Git</a:t>
            </a:r>
            <a:r>
              <a:rPr lang="en-US" b="1" dirty="0" smtClean="0"/>
              <a:t> trees:</a:t>
            </a:r>
          </a:p>
          <a:p>
            <a:pPr lvl="1"/>
            <a:r>
              <a:rPr lang="en-US" dirty="0" smtClean="0"/>
              <a:t>Official: Linus Torvalds</a:t>
            </a:r>
          </a:p>
          <a:p>
            <a:pPr lvl="2"/>
            <a:r>
              <a:rPr lang="en-US" dirty="0"/>
              <a:t>git://</a:t>
            </a:r>
            <a:r>
              <a:rPr lang="en-US" dirty="0" smtClean="0"/>
              <a:t>git.kernel.org/pub/scm/linux/kernel/git/torvalds/linux-2.6.git</a:t>
            </a:r>
          </a:p>
          <a:p>
            <a:pPr lvl="1"/>
            <a:r>
              <a:rPr lang="en-US" dirty="0" smtClean="0"/>
              <a:t>Each important subsystem is maintained by a person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4" y="1074188"/>
            <a:ext cx="45339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042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General </a:t>
            </a:r>
            <a:r>
              <a:rPr lang="en-US" dirty="0" smtClean="0"/>
              <a:t>Architecture </a:t>
            </a:r>
            <a:r>
              <a:rPr lang="en-US" dirty="0"/>
              <a:t>and </a:t>
            </a:r>
            <a:r>
              <a:rPr lang="en-US" dirty="0" smtClean="0"/>
              <a:t>Memory Layout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69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Architecture and Memory Layout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73234" y="1303529"/>
            <a:ext cx="6858825" cy="4141695"/>
            <a:chOff x="1599375" y="756958"/>
            <a:chExt cx="9063318" cy="4259034"/>
          </a:xfrm>
        </p:grpSpPr>
        <p:sp>
          <p:nvSpPr>
            <p:cNvPr id="10" name="Rounded Rectangle 9"/>
            <p:cNvSpPr/>
            <p:nvPr/>
          </p:nvSpPr>
          <p:spPr>
            <a:xfrm>
              <a:off x="1599375" y="756958"/>
              <a:ext cx="9063318" cy="753035"/>
            </a:xfrm>
            <a:prstGeom prst="roundRect">
              <a:avLst/>
            </a:prstGeom>
            <a:solidFill>
              <a:srgbClr val="336699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User Applications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599375" y="3335723"/>
              <a:ext cx="9063318" cy="731004"/>
            </a:xfrm>
            <a:prstGeom prst="roundRect">
              <a:avLst/>
            </a:prstGeom>
            <a:solidFill>
              <a:srgbClr val="0099C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Core Kernel                                  Device Drivers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599375" y="1888653"/>
              <a:ext cx="9063318" cy="753035"/>
            </a:xfrm>
            <a:prstGeom prst="roundRect">
              <a:avLst/>
            </a:prstGeom>
            <a:solidFill>
              <a:srgbClr val="3366C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System API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599375" y="4415064"/>
              <a:ext cx="9063318" cy="600928"/>
            </a:xfrm>
            <a:prstGeom prst="roundRect">
              <a:avLst/>
            </a:prstGeom>
            <a:solidFill>
              <a:srgbClr val="70BED6"/>
            </a:solidFill>
            <a:ln>
              <a:solidFill>
                <a:srgbClr val="99CCFF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Hardware</a:t>
              </a:r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131859" y="3367099"/>
              <a:ext cx="0" cy="658906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 flipV="1">
            <a:off x="299524" y="3439981"/>
            <a:ext cx="11560782" cy="141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-702282" y="2011277"/>
            <a:ext cx="2501153" cy="497541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User Space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422412" y="3975918"/>
            <a:ext cx="1376225" cy="405328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Kernel Space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98541" y="1639704"/>
            <a:ext cx="3181616" cy="16714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3GB Virtual Memory</a:t>
            </a:r>
            <a:endParaRPr lang="en-US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8498541" y="3578816"/>
            <a:ext cx="3181616" cy="16714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1GB Virtual Memory</a:t>
            </a:r>
            <a:endParaRPr lang="en-US" b="1" dirty="0"/>
          </a:p>
        </p:txBody>
      </p:sp>
      <p:cxnSp>
        <p:nvCxnSpPr>
          <p:cNvPr id="34" name="Straight Arrow Connector 33"/>
          <p:cNvCxnSpPr>
            <a:endCxn id="11" idx="0"/>
          </p:cNvCxnSpPr>
          <p:nvPr/>
        </p:nvCxnSpPr>
        <p:spPr>
          <a:xfrm flipH="1">
            <a:off x="4302647" y="3136333"/>
            <a:ext cx="624" cy="6749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13" idx="0"/>
          </p:cNvCxnSpPr>
          <p:nvPr/>
        </p:nvCxnSpPr>
        <p:spPr>
          <a:xfrm>
            <a:off x="4302647" y="4522111"/>
            <a:ext cx="0" cy="3387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99521" y="1144592"/>
            <a:ext cx="7701479" cy="2166552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54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Kernel Space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815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3975"/>
            <a:ext cx="11189913" cy="12003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7411" y="4800601"/>
            <a:ext cx="2214563" cy="600075"/>
          </a:xfrm>
          <a:prstGeom prst="rect">
            <a:avLst/>
          </a:prstGeom>
          <a:noFill/>
        </p:spPr>
        <p:txBody>
          <a:bodyPr wrap="none" lIns="91440" tIns="45720" rIns="91440" rtlCol="0" anchor="t"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Kernel Space</a:t>
            </a:r>
          </a:p>
        </p:txBody>
      </p:sp>
    </p:spTree>
    <p:extLst>
      <p:ext uri="{BB962C8B-B14F-4D97-AF65-F5344CB8AC3E}">
        <p14:creationId xmlns:p14="http://schemas.microsoft.com/office/powerpoint/2010/main" val="17612951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User Space Interface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858" y="1243126"/>
            <a:ext cx="6243142" cy="3095784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>
              <a:lnSpc>
                <a:spcPct val="91000"/>
              </a:lnSpc>
            </a:pPr>
            <a:r>
              <a:rPr lang="en-US" b="1" dirty="0">
                <a:solidFill>
                  <a:srgbClr val="353A3E"/>
                </a:solidFill>
                <a:latin typeface="Arial"/>
              </a:rPr>
              <a:t>User and kernel modes have different privilege levels</a:t>
            </a:r>
            <a:endParaRPr lang="en-US" dirty="0"/>
          </a:p>
          <a:p>
            <a:pPr>
              <a:lnSpc>
                <a:spcPct val="91000"/>
              </a:lnSpc>
              <a:buFont typeface="Arial"/>
              <a:buChar char="•"/>
            </a:pPr>
            <a:endParaRPr lang="en-US" dirty="0"/>
          </a:p>
          <a:p>
            <a:pPr>
              <a:lnSpc>
                <a:spcPct val="91000"/>
              </a:lnSpc>
              <a:buFont typeface="Arial"/>
              <a:buChar char="•"/>
            </a:pPr>
            <a:r>
              <a:rPr lang="en-US" b="1" dirty="0" smtClean="0">
                <a:solidFill>
                  <a:srgbClr val="353A3E"/>
                </a:solidFill>
                <a:latin typeface="Arial"/>
              </a:rPr>
              <a:t>   Kernel Trap</a:t>
            </a:r>
          </a:p>
          <a:p>
            <a:pPr>
              <a:lnSpc>
                <a:spcPct val="91000"/>
              </a:lnSpc>
              <a:buFont typeface="Arial"/>
              <a:buChar char="•"/>
            </a:pPr>
            <a:endParaRPr lang="en-US" dirty="0"/>
          </a:p>
          <a:p>
            <a:pPr>
              <a:lnSpc>
                <a:spcPct val="91000"/>
              </a:lnSpc>
            </a:pPr>
            <a:r>
              <a:rPr lang="en-US" u="sng" dirty="0" smtClean="0">
                <a:solidFill>
                  <a:srgbClr val="353A3E"/>
                </a:solidFill>
                <a:latin typeface="Arial"/>
              </a:rPr>
              <a:t>Types:</a:t>
            </a:r>
            <a:r>
              <a:rPr lang="en-US" dirty="0" smtClean="0">
                <a:solidFill>
                  <a:srgbClr val="353A3E"/>
                </a:solidFill>
                <a:latin typeface="Arial"/>
              </a:rPr>
              <a:t> exceptions 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(divide error/page fault), </a:t>
            </a:r>
            <a:r>
              <a:rPr lang="en-US" dirty="0" err="1">
                <a:solidFill>
                  <a:srgbClr val="353A3E"/>
                </a:solidFill>
                <a:latin typeface="Arial"/>
              </a:rPr>
              <a:t>syscalls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.</a:t>
            </a:r>
            <a:endParaRPr lang="en-US" dirty="0"/>
          </a:p>
          <a:p>
            <a:pPr>
              <a:lnSpc>
                <a:spcPct val="91000"/>
              </a:lnSpc>
            </a:pPr>
            <a:r>
              <a:rPr lang="en-US" u="sng" dirty="0" smtClean="0">
                <a:solidFill>
                  <a:srgbClr val="353A3E"/>
                </a:solidFill>
                <a:latin typeface="Arial"/>
              </a:rPr>
              <a:t>Source:</a:t>
            </a:r>
            <a:r>
              <a:rPr lang="en-US" dirty="0" smtClean="0">
                <a:solidFill>
                  <a:srgbClr val="353A3E"/>
                </a:solidFill>
                <a:latin typeface="Arial"/>
              </a:rPr>
              <a:t> user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, </a:t>
            </a:r>
            <a:r>
              <a:rPr lang="en-US" dirty="0" err="1">
                <a:solidFill>
                  <a:srgbClr val="353A3E"/>
                </a:solidFill>
                <a:latin typeface="Arial"/>
              </a:rPr>
              <a:t>cpu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, external interrupt</a:t>
            </a:r>
            <a:endParaRPr lang="en-US" dirty="0"/>
          </a:p>
          <a:p>
            <a:pPr>
              <a:lnSpc>
                <a:spcPct val="91000"/>
              </a:lnSpc>
            </a:pPr>
            <a:r>
              <a:rPr lang="en-US" u="sng" dirty="0" smtClean="0">
                <a:solidFill>
                  <a:srgbClr val="353A3E"/>
                </a:solidFill>
                <a:latin typeface="Arial"/>
              </a:rPr>
              <a:t>Handler:</a:t>
            </a:r>
            <a:r>
              <a:rPr lang="en-US" dirty="0" smtClean="0">
                <a:solidFill>
                  <a:srgbClr val="353A3E"/>
                </a:solidFill>
                <a:latin typeface="Arial"/>
              </a:rPr>
              <a:t> exception/interrupt table</a:t>
            </a:r>
          </a:p>
          <a:p>
            <a:pPr>
              <a:lnSpc>
                <a:spcPct val="91000"/>
              </a:lnSpc>
            </a:pPr>
            <a:endParaRPr lang="en-US" dirty="0"/>
          </a:p>
          <a:p>
            <a:pPr marL="285750" indent="-285750">
              <a:lnSpc>
                <a:spcPct val="91000"/>
              </a:lnSpc>
              <a:buSzPct val="100000"/>
              <a:buFont typeface="Arial"/>
              <a:buChar char="•"/>
            </a:pPr>
            <a:r>
              <a:rPr lang="en-US" b="1" dirty="0">
                <a:solidFill>
                  <a:srgbClr val="353A3E"/>
                </a:solidFill>
                <a:latin typeface="Arial"/>
              </a:rPr>
              <a:t>Files</a:t>
            </a:r>
          </a:p>
          <a:p>
            <a:pPr>
              <a:lnSpc>
                <a:spcPct val="91000"/>
              </a:lnSpc>
            </a:pPr>
            <a:r>
              <a:rPr lang="en-US" dirty="0" smtClean="0">
                <a:solidFill>
                  <a:srgbClr val="353A3E"/>
                </a:solidFill>
                <a:latin typeface="Arial"/>
              </a:rPr>
              <a:t>e.g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. </a:t>
            </a:r>
            <a:r>
              <a:rPr lang="en-US" dirty="0" err="1">
                <a:solidFill>
                  <a:srgbClr val="353A3E"/>
                </a:solidFill>
                <a:latin typeface="Arial"/>
              </a:rPr>
              <a:t>sysfs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, </a:t>
            </a:r>
            <a:r>
              <a:rPr lang="en-US" dirty="0" err="1">
                <a:solidFill>
                  <a:srgbClr val="353A3E"/>
                </a:solidFill>
                <a:latin typeface="Arial"/>
              </a:rPr>
              <a:t>debugfs</a:t>
            </a:r>
            <a:r>
              <a:rPr lang="en-US" dirty="0">
                <a:solidFill>
                  <a:srgbClr val="353A3E"/>
                </a:solidFill>
                <a:latin typeface="Arial"/>
              </a:rPr>
              <a:t>, device files</a:t>
            </a:r>
            <a:endParaRPr lang="en-US" dirty="0"/>
          </a:p>
          <a:p>
            <a:pPr>
              <a:lnSpc>
                <a:spcPct val="91000"/>
              </a:lnSpc>
              <a:spcBef>
                <a:spcPts val="1800"/>
              </a:spcBef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82547" y="4138699"/>
            <a:ext cx="4193939" cy="710864"/>
          </a:xfrm>
          <a:prstGeom prst="roundRect">
            <a:avLst/>
          </a:prstGeom>
          <a:solidFill>
            <a:srgbClr val="0099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Core Kernel            Device Drivers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82173" y="1842352"/>
            <a:ext cx="4193939" cy="732288"/>
          </a:xfrm>
          <a:prstGeom prst="roundRect">
            <a:avLst/>
          </a:prstGeom>
          <a:solidFill>
            <a:srgbClr val="3366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System API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168689" y="4208810"/>
            <a:ext cx="0" cy="64075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168689" y="2604457"/>
            <a:ext cx="1" cy="15342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392810" y="3056166"/>
            <a:ext cx="2153147" cy="430551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Traps , Faults, System Calls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7282173" y="3357508"/>
            <a:ext cx="4634844" cy="19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10544151" y="2007983"/>
            <a:ext cx="2501153" cy="497541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User 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0544151" y="4133874"/>
            <a:ext cx="2501153" cy="497541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Kernel</a:t>
            </a:r>
          </a:p>
        </p:txBody>
      </p:sp>
    </p:spTree>
    <p:extLst>
      <p:ext uri="{BB962C8B-B14F-4D97-AF65-F5344CB8AC3E}">
        <p14:creationId xmlns:p14="http://schemas.microsoft.com/office/powerpoint/2010/main" val="94625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Hardware Interface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1201" y="1404148"/>
            <a:ext cx="6096000" cy="2360839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>
              <a:lnSpc>
                <a:spcPct val="91000"/>
              </a:lnSpc>
            </a:pP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Hardware Interrupts</a:t>
            </a: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Memory-mapped I/O (/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proc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iomem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91000"/>
              </a:lnSpc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    - same address space for memory and I/O</a:t>
            </a: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   -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request_mem_region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ioremap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    </a:t>
            </a: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Wingdings" panose="05000000000000000000" pitchFamily="2" charset="2"/>
              <a:buChar char="Ø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1000"/>
              </a:lnSpc>
            </a:pPr>
            <a:endParaRPr lang="en-US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8995" y="556299"/>
            <a:ext cx="3667540" cy="710864"/>
          </a:xfrm>
          <a:prstGeom prst="roundRect">
            <a:avLst/>
          </a:prstGeom>
          <a:solidFill>
            <a:srgbClr val="0099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Core Kernel         Device Drivers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28995" y="2493443"/>
            <a:ext cx="3667540" cy="584372"/>
          </a:xfrm>
          <a:prstGeom prst="roundRect">
            <a:avLst/>
          </a:prstGeom>
          <a:solidFill>
            <a:srgbClr val="70BED6"/>
          </a:solidFill>
          <a:ln>
            <a:solidFill>
              <a:srgbClr val="99CC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Hardware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9316655" y="556299"/>
            <a:ext cx="11933" cy="71086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9310688" y="1267163"/>
            <a:ext cx="11933" cy="1226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28588" y="1375475"/>
            <a:ext cx="2418913" cy="367748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Ports, Memory Mapped I/O, Interrupts</a:t>
            </a:r>
          </a:p>
        </p:txBody>
      </p:sp>
    </p:spTree>
    <p:extLst>
      <p:ext uri="{BB962C8B-B14F-4D97-AF65-F5344CB8AC3E}">
        <p14:creationId xmlns:p14="http://schemas.microsoft.com/office/powerpoint/2010/main" val="15479502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Folder Structure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13" y="753891"/>
            <a:ext cx="8312364" cy="55272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75325" y="5789826"/>
            <a:ext cx="2454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hlinkClick r:id="rId4"/>
              </a:rPr>
              <a:t>lxr.free-electrons.com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16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793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4863"/>
            <a:ext cx="11189913" cy="12003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6852" y="4760843"/>
            <a:ext cx="7971183" cy="844827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Linux BSP and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981272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6425" y="320355"/>
            <a:ext cx="2764589" cy="654050"/>
          </a:xfrm>
        </p:spPr>
        <p:txBody>
          <a:bodyPr/>
          <a:lstStyle/>
          <a:p>
            <a:r>
              <a:rPr lang="en-US" dirty="0" smtClean="0"/>
              <a:t>Linux </a:t>
            </a:r>
            <a:br>
              <a:rPr lang="en-US" dirty="0" smtClean="0"/>
            </a:br>
            <a:r>
              <a:rPr lang="en-US" dirty="0" smtClean="0"/>
              <a:t>BSP</a:t>
            </a:r>
            <a:endParaRPr lang="en-US" sz="2900" spc="-90" dirty="0"/>
          </a:p>
        </p:txBody>
      </p:sp>
      <p:sp>
        <p:nvSpPr>
          <p:cNvPr id="25" name="Rectangle 24"/>
          <p:cNvSpPr/>
          <p:nvPr/>
        </p:nvSpPr>
        <p:spPr>
          <a:xfrm>
            <a:off x="2743201" y="1326293"/>
            <a:ext cx="7381103" cy="4736757"/>
          </a:xfrm>
          <a:prstGeom prst="rect">
            <a:avLst/>
          </a:prstGeom>
          <a:noFill/>
        </p:spPr>
      </p:sp>
      <p:grpSp>
        <p:nvGrpSpPr>
          <p:cNvPr id="2" name="Group 40"/>
          <p:cNvGrpSpPr/>
          <p:nvPr/>
        </p:nvGrpSpPr>
        <p:grpSpPr>
          <a:xfrm>
            <a:off x="5007680" y="1371601"/>
            <a:ext cx="2422851" cy="2422851"/>
            <a:chOff x="3483679" y="1371600"/>
            <a:chExt cx="2422851" cy="2422851"/>
          </a:xfrm>
        </p:grpSpPr>
        <p:sp>
          <p:nvSpPr>
            <p:cNvPr id="27" name="Freeform 26"/>
            <p:cNvSpPr/>
            <p:nvPr/>
          </p:nvSpPr>
          <p:spPr>
            <a:xfrm>
              <a:off x="3698445" y="1750318"/>
              <a:ext cx="1894702" cy="1894702"/>
            </a:xfrm>
            <a:custGeom>
              <a:avLst/>
              <a:gdLst>
                <a:gd name="connsiteX0" fmla="*/ 1417706 w 1894702"/>
                <a:gd name="connsiteY0" fmla="*/ 479881 h 1894702"/>
                <a:gd name="connsiteX1" fmla="*/ 1697239 w 1894702"/>
                <a:gd name="connsiteY1" fmla="*/ 395636 h 1894702"/>
                <a:gd name="connsiteX2" fmla="*/ 1800096 w 1894702"/>
                <a:gd name="connsiteY2" fmla="*/ 573791 h 1894702"/>
                <a:gd name="connsiteX3" fmla="*/ 1587370 w 1894702"/>
                <a:gd name="connsiteY3" fmla="*/ 773749 h 1894702"/>
                <a:gd name="connsiteX4" fmla="*/ 1587370 w 1894702"/>
                <a:gd name="connsiteY4" fmla="*/ 1120954 h 1894702"/>
                <a:gd name="connsiteX5" fmla="*/ 1800096 w 1894702"/>
                <a:gd name="connsiteY5" fmla="*/ 1320911 h 1894702"/>
                <a:gd name="connsiteX6" fmla="*/ 1697239 w 1894702"/>
                <a:gd name="connsiteY6" fmla="*/ 1499066 h 1894702"/>
                <a:gd name="connsiteX7" fmla="*/ 1417706 w 1894702"/>
                <a:gd name="connsiteY7" fmla="*/ 1414821 h 1894702"/>
                <a:gd name="connsiteX8" fmla="*/ 1117016 w 1894702"/>
                <a:gd name="connsiteY8" fmla="*/ 1588424 h 1894702"/>
                <a:gd name="connsiteX9" fmla="*/ 1050209 w 1894702"/>
                <a:gd name="connsiteY9" fmla="*/ 1872630 h 1894702"/>
                <a:gd name="connsiteX10" fmla="*/ 844493 w 1894702"/>
                <a:gd name="connsiteY10" fmla="*/ 1872630 h 1894702"/>
                <a:gd name="connsiteX11" fmla="*/ 777685 w 1894702"/>
                <a:gd name="connsiteY11" fmla="*/ 1588425 h 1894702"/>
                <a:gd name="connsiteX12" fmla="*/ 476995 w 1894702"/>
                <a:gd name="connsiteY12" fmla="*/ 1414821 h 1894702"/>
                <a:gd name="connsiteX13" fmla="*/ 197463 w 1894702"/>
                <a:gd name="connsiteY13" fmla="*/ 1499066 h 1894702"/>
                <a:gd name="connsiteX14" fmla="*/ 94606 w 1894702"/>
                <a:gd name="connsiteY14" fmla="*/ 1320911 h 1894702"/>
                <a:gd name="connsiteX15" fmla="*/ 307332 w 1894702"/>
                <a:gd name="connsiteY15" fmla="*/ 1120953 h 1894702"/>
                <a:gd name="connsiteX16" fmla="*/ 307332 w 1894702"/>
                <a:gd name="connsiteY16" fmla="*/ 773748 h 1894702"/>
                <a:gd name="connsiteX17" fmla="*/ 94606 w 1894702"/>
                <a:gd name="connsiteY17" fmla="*/ 573791 h 1894702"/>
                <a:gd name="connsiteX18" fmla="*/ 197463 w 1894702"/>
                <a:gd name="connsiteY18" fmla="*/ 395636 h 1894702"/>
                <a:gd name="connsiteX19" fmla="*/ 476996 w 1894702"/>
                <a:gd name="connsiteY19" fmla="*/ 479881 h 1894702"/>
                <a:gd name="connsiteX20" fmla="*/ 777686 w 1894702"/>
                <a:gd name="connsiteY20" fmla="*/ 306278 h 1894702"/>
                <a:gd name="connsiteX21" fmla="*/ 844493 w 1894702"/>
                <a:gd name="connsiteY21" fmla="*/ 22072 h 1894702"/>
                <a:gd name="connsiteX22" fmla="*/ 1050209 w 1894702"/>
                <a:gd name="connsiteY22" fmla="*/ 22072 h 1894702"/>
                <a:gd name="connsiteX23" fmla="*/ 1117017 w 1894702"/>
                <a:gd name="connsiteY23" fmla="*/ 306277 h 1894702"/>
                <a:gd name="connsiteX24" fmla="*/ 1417707 w 1894702"/>
                <a:gd name="connsiteY24" fmla="*/ 479881 h 1894702"/>
                <a:gd name="connsiteX25" fmla="*/ 1417706 w 1894702"/>
                <a:gd name="connsiteY25" fmla="*/ 479881 h 189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4702" h="1894702">
                  <a:moveTo>
                    <a:pt x="1417706" y="479881"/>
                  </a:moveTo>
                  <a:lnTo>
                    <a:pt x="1697239" y="395636"/>
                  </a:lnTo>
                  <a:lnTo>
                    <a:pt x="1800096" y="573791"/>
                  </a:lnTo>
                  <a:lnTo>
                    <a:pt x="1587370" y="773749"/>
                  </a:lnTo>
                  <a:cubicBezTo>
                    <a:pt x="1618205" y="887430"/>
                    <a:pt x="1618205" y="1007273"/>
                    <a:pt x="1587370" y="1120954"/>
                  </a:cubicBezTo>
                  <a:lnTo>
                    <a:pt x="1800096" y="1320911"/>
                  </a:lnTo>
                  <a:lnTo>
                    <a:pt x="1697239" y="1499066"/>
                  </a:lnTo>
                  <a:lnTo>
                    <a:pt x="1417706" y="1414821"/>
                  </a:lnTo>
                  <a:cubicBezTo>
                    <a:pt x="1334673" y="1498366"/>
                    <a:pt x="1230885" y="1558288"/>
                    <a:pt x="1117016" y="1588424"/>
                  </a:cubicBezTo>
                  <a:lnTo>
                    <a:pt x="1050209" y="1872630"/>
                  </a:lnTo>
                  <a:lnTo>
                    <a:pt x="844493" y="1872630"/>
                  </a:lnTo>
                  <a:lnTo>
                    <a:pt x="777685" y="1588425"/>
                  </a:lnTo>
                  <a:cubicBezTo>
                    <a:pt x="663816" y="1558289"/>
                    <a:pt x="560028" y="1498367"/>
                    <a:pt x="476995" y="1414821"/>
                  </a:cubicBezTo>
                  <a:lnTo>
                    <a:pt x="197463" y="1499066"/>
                  </a:lnTo>
                  <a:lnTo>
                    <a:pt x="94606" y="1320911"/>
                  </a:lnTo>
                  <a:lnTo>
                    <a:pt x="307332" y="1120953"/>
                  </a:lnTo>
                  <a:cubicBezTo>
                    <a:pt x="276497" y="1007272"/>
                    <a:pt x="276497" y="887429"/>
                    <a:pt x="307332" y="773748"/>
                  </a:cubicBezTo>
                  <a:lnTo>
                    <a:pt x="94606" y="573791"/>
                  </a:lnTo>
                  <a:lnTo>
                    <a:pt x="197463" y="395636"/>
                  </a:lnTo>
                  <a:lnTo>
                    <a:pt x="476996" y="479881"/>
                  </a:lnTo>
                  <a:cubicBezTo>
                    <a:pt x="560029" y="396336"/>
                    <a:pt x="663817" y="336414"/>
                    <a:pt x="777686" y="306278"/>
                  </a:cubicBezTo>
                  <a:lnTo>
                    <a:pt x="844493" y="22072"/>
                  </a:lnTo>
                  <a:lnTo>
                    <a:pt x="1050209" y="22072"/>
                  </a:lnTo>
                  <a:lnTo>
                    <a:pt x="1117017" y="306277"/>
                  </a:lnTo>
                  <a:cubicBezTo>
                    <a:pt x="1230886" y="336413"/>
                    <a:pt x="1334674" y="396335"/>
                    <a:pt x="1417707" y="479881"/>
                  </a:cubicBezTo>
                  <a:lnTo>
                    <a:pt x="1417706" y="479881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501126" tIns="504011" rIns="501126" bIns="504011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900" b="1" dirty="0">
                  <a:solidFill>
                    <a:schemeClr val="tx1"/>
                  </a:solidFill>
                </a:rPr>
                <a:t>Device Drivers</a:t>
              </a:r>
            </a:p>
          </p:txBody>
        </p:sp>
        <p:sp>
          <p:nvSpPr>
            <p:cNvPr id="30" name="Shape 29"/>
            <p:cNvSpPr/>
            <p:nvPr/>
          </p:nvSpPr>
          <p:spPr>
            <a:xfrm rot="18474440" flipH="1">
              <a:off x="3483679" y="1371600"/>
              <a:ext cx="2422851" cy="2422851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rgbClr val="009A46"/>
            </a:solidFill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1" name="Circular Arrow 30"/>
          <p:cNvSpPr/>
          <p:nvPr/>
        </p:nvSpPr>
        <p:spPr>
          <a:xfrm rot="1743915">
            <a:off x="2493080" y="1295401"/>
            <a:ext cx="2612321" cy="2612321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009A46"/>
          </a:solidFill>
          <a:scene3d>
            <a:camera prst="orthographicFront"/>
            <a:lightRig rig="flat" dir="t"/>
          </a:scene3d>
          <a:sp3d z="-80000" prstMaterial="plastic">
            <a:bevelT w="50800" h="50800"/>
            <a:bevelB w="25400" h="25400" prst="angle"/>
          </a:sp3d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" name="Group 32"/>
          <p:cNvGrpSpPr/>
          <p:nvPr/>
        </p:nvGrpSpPr>
        <p:grpSpPr>
          <a:xfrm>
            <a:off x="2527452" y="1600553"/>
            <a:ext cx="2273644" cy="2273644"/>
            <a:chOff x="6177875" y="1215573"/>
            <a:chExt cx="2273644" cy="2273644"/>
          </a:xfrm>
        </p:grpSpPr>
        <p:sp>
          <p:nvSpPr>
            <p:cNvPr id="28" name="Freeform 27"/>
            <p:cNvSpPr/>
            <p:nvPr/>
          </p:nvSpPr>
          <p:spPr>
            <a:xfrm>
              <a:off x="6177875" y="1215573"/>
              <a:ext cx="2273644" cy="2273644"/>
            </a:xfrm>
            <a:custGeom>
              <a:avLst/>
              <a:gdLst>
                <a:gd name="connsiteX0" fmla="*/ 1389063 w 1856422"/>
                <a:gd name="connsiteY0" fmla="*/ 470186 h 1856422"/>
                <a:gd name="connsiteX1" fmla="*/ 1662948 w 1856422"/>
                <a:gd name="connsiteY1" fmla="*/ 387642 h 1856422"/>
                <a:gd name="connsiteX2" fmla="*/ 1763728 w 1856422"/>
                <a:gd name="connsiteY2" fmla="*/ 562198 h 1856422"/>
                <a:gd name="connsiteX3" fmla="*/ 1555300 w 1856422"/>
                <a:gd name="connsiteY3" fmla="*/ 758117 h 1856422"/>
                <a:gd name="connsiteX4" fmla="*/ 1555300 w 1856422"/>
                <a:gd name="connsiteY4" fmla="*/ 1098307 h 1856422"/>
                <a:gd name="connsiteX5" fmla="*/ 1763728 w 1856422"/>
                <a:gd name="connsiteY5" fmla="*/ 1294224 h 1856422"/>
                <a:gd name="connsiteX6" fmla="*/ 1662948 w 1856422"/>
                <a:gd name="connsiteY6" fmla="*/ 1468780 h 1856422"/>
                <a:gd name="connsiteX7" fmla="*/ 1389063 w 1856422"/>
                <a:gd name="connsiteY7" fmla="*/ 1386236 h 1856422"/>
                <a:gd name="connsiteX8" fmla="*/ 1094448 w 1856422"/>
                <a:gd name="connsiteY8" fmla="*/ 1556332 h 1856422"/>
                <a:gd name="connsiteX9" fmla="*/ 1028991 w 1856422"/>
                <a:gd name="connsiteY9" fmla="*/ 1834796 h 1856422"/>
                <a:gd name="connsiteX10" fmla="*/ 827431 w 1856422"/>
                <a:gd name="connsiteY10" fmla="*/ 1834796 h 1856422"/>
                <a:gd name="connsiteX11" fmla="*/ 761973 w 1856422"/>
                <a:gd name="connsiteY11" fmla="*/ 1556333 h 1856422"/>
                <a:gd name="connsiteX12" fmla="*/ 467358 w 1856422"/>
                <a:gd name="connsiteY12" fmla="*/ 1386237 h 1856422"/>
                <a:gd name="connsiteX13" fmla="*/ 193474 w 1856422"/>
                <a:gd name="connsiteY13" fmla="*/ 1468780 h 1856422"/>
                <a:gd name="connsiteX14" fmla="*/ 92694 w 1856422"/>
                <a:gd name="connsiteY14" fmla="*/ 1294224 h 1856422"/>
                <a:gd name="connsiteX15" fmla="*/ 301122 w 1856422"/>
                <a:gd name="connsiteY15" fmla="*/ 1098305 h 1856422"/>
                <a:gd name="connsiteX16" fmla="*/ 301122 w 1856422"/>
                <a:gd name="connsiteY16" fmla="*/ 758115 h 1856422"/>
                <a:gd name="connsiteX17" fmla="*/ 92694 w 1856422"/>
                <a:gd name="connsiteY17" fmla="*/ 562198 h 1856422"/>
                <a:gd name="connsiteX18" fmla="*/ 193474 w 1856422"/>
                <a:gd name="connsiteY18" fmla="*/ 387642 h 1856422"/>
                <a:gd name="connsiteX19" fmla="*/ 467359 w 1856422"/>
                <a:gd name="connsiteY19" fmla="*/ 470186 h 1856422"/>
                <a:gd name="connsiteX20" fmla="*/ 761974 w 1856422"/>
                <a:gd name="connsiteY20" fmla="*/ 300090 h 1856422"/>
                <a:gd name="connsiteX21" fmla="*/ 827431 w 1856422"/>
                <a:gd name="connsiteY21" fmla="*/ 21626 h 1856422"/>
                <a:gd name="connsiteX22" fmla="*/ 1028991 w 1856422"/>
                <a:gd name="connsiteY22" fmla="*/ 21626 h 1856422"/>
                <a:gd name="connsiteX23" fmla="*/ 1094449 w 1856422"/>
                <a:gd name="connsiteY23" fmla="*/ 300089 h 1856422"/>
                <a:gd name="connsiteX24" fmla="*/ 1389064 w 1856422"/>
                <a:gd name="connsiteY24" fmla="*/ 470186 h 1856422"/>
                <a:gd name="connsiteX25" fmla="*/ 1389063 w 1856422"/>
                <a:gd name="connsiteY25" fmla="*/ 470186 h 185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56422" h="1856422">
                  <a:moveTo>
                    <a:pt x="1194881" y="469589"/>
                  </a:moveTo>
                  <a:lnTo>
                    <a:pt x="1393444" y="346610"/>
                  </a:lnTo>
                  <a:lnTo>
                    <a:pt x="1509815" y="462980"/>
                  </a:lnTo>
                  <a:lnTo>
                    <a:pt x="1386835" y="661543"/>
                  </a:lnTo>
                  <a:cubicBezTo>
                    <a:pt x="1434201" y="743004"/>
                    <a:pt x="1459015" y="835612"/>
                    <a:pt x="1458726" y="929842"/>
                  </a:cubicBezTo>
                  <a:lnTo>
                    <a:pt x="1664510" y="1040311"/>
                  </a:lnTo>
                  <a:lnTo>
                    <a:pt x="1621915" y="1199276"/>
                  </a:lnTo>
                  <a:lnTo>
                    <a:pt x="1388465" y="1192054"/>
                  </a:lnTo>
                  <a:cubicBezTo>
                    <a:pt x="1341601" y="1273806"/>
                    <a:pt x="1273807" y="1341600"/>
                    <a:pt x="1192055" y="1388464"/>
                  </a:cubicBezTo>
                  <a:lnTo>
                    <a:pt x="1199278" y="1621915"/>
                  </a:lnTo>
                  <a:lnTo>
                    <a:pt x="1040312" y="1664509"/>
                  </a:lnTo>
                  <a:lnTo>
                    <a:pt x="929841" y="1458725"/>
                  </a:lnTo>
                  <a:cubicBezTo>
                    <a:pt x="835610" y="1459015"/>
                    <a:pt x="743002" y="1434200"/>
                    <a:pt x="661540" y="1386834"/>
                  </a:cubicBezTo>
                  <a:lnTo>
                    <a:pt x="462978" y="1509812"/>
                  </a:lnTo>
                  <a:lnTo>
                    <a:pt x="346607" y="1393442"/>
                  </a:lnTo>
                  <a:lnTo>
                    <a:pt x="469587" y="1194879"/>
                  </a:lnTo>
                  <a:cubicBezTo>
                    <a:pt x="422221" y="1113418"/>
                    <a:pt x="397407" y="1020810"/>
                    <a:pt x="397696" y="926580"/>
                  </a:cubicBezTo>
                  <a:lnTo>
                    <a:pt x="191912" y="816111"/>
                  </a:lnTo>
                  <a:lnTo>
                    <a:pt x="234507" y="657146"/>
                  </a:lnTo>
                  <a:lnTo>
                    <a:pt x="467957" y="664368"/>
                  </a:lnTo>
                  <a:cubicBezTo>
                    <a:pt x="514822" y="582617"/>
                    <a:pt x="582616" y="514823"/>
                    <a:pt x="664367" y="467958"/>
                  </a:cubicBezTo>
                  <a:lnTo>
                    <a:pt x="657144" y="234507"/>
                  </a:lnTo>
                  <a:lnTo>
                    <a:pt x="816110" y="191913"/>
                  </a:lnTo>
                  <a:lnTo>
                    <a:pt x="926581" y="397697"/>
                  </a:lnTo>
                  <a:cubicBezTo>
                    <a:pt x="1020813" y="397407"/>
                    <a:pt x="1113420" y="422222"/>
                    <a:pt x="1194882" y="469589"/>
                  </a:cubicBezTo>
                  <a:lnTo>
                    <a:pt x="1194881" y="469589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639909" tIns="639909" rIns="639909" bIns="639908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</a:pPr>
              <a:endParaRPr lang="en-US" sz="1900" dirty="0">
                <a:solidFill>
                  <a:schemeClr val="tx1"/>
                </a:solidFill>
              </a:endParaRPr>
            </a:p>
            <a:p>
              <a:pPr algn="ctr" defTabSz="844550">
                <a:lnSpc>
                  <a:spcPct val="90000"/>
                </a:lnSpc>
                <a:spcAft>
                  <a:spcPct val="35000"/>
                </a:spcAft>
              </a:pPr>
              <a:endParaRPr lang="en-US" sz="1900" b="1" dirty="0">
                <a:solidFill>
                  <a:schemeClr val="tx1"/>
                </a:solidFill>
              </a:endParaRPr>
            </a:p>
            <a:p>
              <a:pPr algn="ctr" defTabSz="844550">
                <a:lnSpc>
                  <a:spcPct val="90000"/>
                </a:lnSpc>
                <a:spcAft>
                  <a:spcPct val="35000"/>
                </a:spcAft>
              </a:pPr>
              <a:endParaRPr lang="en-US" sz="190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8475" y="2143125"/>
              <a:ext cx="914400" cy="914400"/>
            </a:xfrm>
            <a:prstGeom prst="rect">
              <a:avLst/>
            </a:prstGeom>
            <a:noFill/>
          </p:spPr>
          <p:txBody>
            <a:bodyPr wrap="none" lIns="91440" tIns="45720" rIns="91440" rtlCol="0" anchor="t">
              <a:noAutofit/>
            </a:bodyPr>
            <a:lstStyle/>
            <a:p>
              <a:r>
                <a:rPr lang="en-US" sz="1900" b="1" dirty="0"/>
                <a:t>U-Boot</a:t>
              </a: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3331279" y="2971800"/>
            <a:ext cx="3334676" cy="3334676"/>
            <a:chOff x="1807279" y="2971800"/>
            <a:chExt cx="3334676" cy="3334676"/>
          </a:xfrm>
        </p:grpSpPr>
        <p:sp>
          <p:nvSpPr>
            <p:cNvPr id="29" name="Circular Arrow 28"/>
            <p:cNvSpPr/>
            <p:nvPr/>
          </p:nvSpPr>
          <p:spPr>
            <a:xfrm rot="14824787" flipH="1">
              <a:off x="1807279" y="2971800"/>
              <a:ext cx="3334676" cy="3334676"/>
            </a:xfrm>
            <a:prstGeom prst="circularArrow">
              <a:avLst>
                <a:gd name="adj1" fmla="val 4688"/>
                <a:gd name="adj2" fmla="val 299029"/>
                <a:gd name="adj3" fmla="val 2527758"/>
                <a:gd name="adj4" fmla="val 15836527"/>
                <a:gd name="adj5" fmla="val 5469"/>
              </a:avLst>
            </a:prstGeom>
            <a:solidFill>
              <a:srgbClr val="009A46"/>
            </a:solidFill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Freeform 25"/>
            <p:cNvSpPr/>
            <p:nvPr/>
          </p:nvSpPr>
          <p:spPr>
            <a:xfrm>
              <a:off x="2167208" y="3037897"/>
              <a:ext cx="2605216" cy="2605216"/>
            </a:xfrm>
            <a:custGeom>
              <a:avLst/>
              <a:gdLst>
                <a:gd name="connsiteX0" fmla="*/ 1849196 w 2605216"/>
                <a:gd name="connsiteY0" fmla="*/ 415373 h 2605216"/>
                <a:gd name="connsiteX1" fmla="*/ 2051840 w 2605216"/>
                <a:gd name="connsiteY1" fmla="*/ 245325 h 2605216"/>
                <a:gd name="connsiteX2" fmla="*/ 2213730 w 2605216"/>
                <a:gd name="connsiteY2" fmla="*/ 381167 h 2605216"/>
                <a:gd name="connsiteX3" fmla="*/ 2081453 w 2605216"/>
                <a:gd name="connsiteY3" fmla="*/ 610261 h 2605216"/>
                <a:gd name="connsiteX4" fmla="*/ 2291622 w 2605216"/>
                <a:gd name="connsiteY4" fmla="*/ 974286 h 2605216"/>
                <a:gd name="connsiteX5" fmla="*/ 2556161 w 2605216"/>
                <a:gd name="connsiteY5" fmla="*/ 974280 h 2605216"/>
                <a:gd name="connsiteX6" fmla="*/ 2592858 w 2605216"/>
                <a:gd name="connsiteY6" fmla="*/ 1182401 h 2605216"/>
                <a:gd name="connsiteX7" fmla="*/ 2344270 w 2605216"/>
                <a:gd name="connsiteY7" fmla="*/ 1272872 h 2605216"/>
                <a:gd name="connsiteX8" fmla="*/ 2271279 w 2605216"/>
                <a:gd name="connsiteY8" fmla="*/ 1686823 h 2605216"/>
                <a:gd name="connsiteX9" fmla="*/ 2473932 w 2605216"/>
                <a:gd name="connsiteY9" fmla="*/ 1856860 h 2605216"/>
                <a:gd name="connsiteX10" fmla="*/ 2368266 w 2605216"/>
                <a:gd name="connsiteY10" fmla="*/ 2039879 h 2605216"/>
                <a:gd name="connsiteX11" fmla="*/ 2119683 w 2605216"/>
                <a:gd name="connsiteY11" fmla="*/ 1949394 h 2605216"/>
                <a:gd name="connsiteX12" fmla="*/ 1797684 w 2605216"/>
                <a:gd name="connsiteY12" fmla="*/ 2219583 h 2605216"/>
                <a:gd name="connsiteX13" fmla="*/ 1843627 w 2605216"/>
                <a:gd name="connsiteY13" fmla="*/ 2480103 h 2605216"/>
                <a:gd name="connsiteX14" fmla="*/ 1645041 w 2605216"/>
                <a:gd name="connsiteY14" fmla="*/ 2552382 h 2605216"/>
                <a:gd name="connsiteX15" fmla="*/ 1512777 w 2605216"/>
                <a:gd name="connsiteY15" fmla="*/ 2323281 h 2605216"/>
                <a:gd name="connsiteX16" fmla="*/ 1092438 w 2605216"/>
                <a:gd name="connsiteY16" fmla="*/ 2323281 h 2605216"/>
                <a:gd name="connsiteX17" fmla="*/ 960175 w 2605216"/>
                <a:gd name="connsiteY17" fmla="*/ 2552382 h 2605216"/>
                <a:gd name="connsiteX18" fmla="*/ 761589 w 2605216"/>
                <a:gd name="connsiteY18" fmla="*/ 2480103 h 2605216"/>
                <a:gd name="connsiteX19" fmla="*/ 807532 w 2605216"/>
                <a:gd name="connsiteY19" fmla="*/ 2219583 h 2605216"/>
                <a:gd name="connsiteX20" fmla="*/ 485533 w 2605216"/>
                <a:gd name="connsiteY20" fmla="*/ 1949394 h 2605216"/>
                <a:gd name="connsiteX21" fmla="*/ 236950 w 2605216"/>
                <a:gd name="connsiteY21" fmla="*/ 2039879 h 2605216"/>
                <a:gd name="connsiteX22" fmla="*/ 131284 w 2605216"/>
                <a:gd name="connsiteY22" fmla="*/ 1856860 h 2605216"/>
                <a:gd name="connsiteX23" fmla="*/ 333937 w 2605216"/>
                <a:gd name="connsiteY23" fmla="*/ 1686823 h 2605216"/>
                <a:gd name="connsiteX24" fmla="*/ 260946 w 2605216"/>
                <a:gd name="connsiteY24" fmla="*/ 1272872 h 2605216"/>
                <a:gd name="connsiteX25" fmla="*/ 12358 w 2605216"/>
                <a:gd name="connsiteY25" fmla="*/ 1182401 h 2605216"/>
                <a:gd name="connsiteX26" fmla="*/ 49055 w 2605216"/>
                <a:gd name="connsiteY26" fmla="*/ 974280 h 2605216"/>
                <a:gd name="connsiteX27" fmla="*/ 313594 w 2605216"/>
                <a:gd name="connsiteY27" fmla="*/ 974286 h 2605216"/>
                <a:gd name="connsiteX28" fmla="*/ 523764 w 2605216"/>
                <a:gd name="connsiteY28" fmla="*/ 610262 h 2605216"/>
                <a:gd name="connsiteX29" fmla="*/ 391486 w 2605216"/>
                <a:gd name="connsiteY29" fmla="*/ 381167 h 2605216"/>
                <a:gd name="connsiteX30" fmla="*/ 553376 w 2605216"/>
                <a:gd name="connsiteY30" fmla="*/ 245325 h 2605216"/>
                <a:gd name="connsiteX31" fmla="*/ 756020 w 2605216"/>
                <a:gd name="connsiteY31" fmla="*/ 415373 h 2605216"/>
                <a:gd name="connsiteX32" fmla="*/ 1151010 w 2605216"/>
                <a:gd name="connsiteY32" fmla="*/ 271609 h 2605216"/>
                <a:gd name="connsiteX33" fmla="*/ 1196941 w 2605216"/>
                <a:gd name="connsiteY33" fmla="*/ 11086 h 2605216"/>
                <a:gd name="connsiteX34" fmla="*/ 1408275 w 2605216"/>
                <a:gd name="connsiteY34" fmla="*/ 11086 h 2605216"/>
                <a:gd name="connsiteX35" fmla="*/ 1454205 w 2605216"/>
                <a:gd name="connsiteY35" fmla="*/ 271607 h 2605216"/>
                <a:gd name="connsiteX36" fmla="*/ 1849194 w 2605216"/>
                <a:gd name="connsiteY36" fmla="*/ 415372 h 2605216"/>
                <a:gd name="connsiteX37" fmla="*/ 1849196 w 2605216"/>
                <a:gd name="connsiteY37" fmla="*/ 415373 h 26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05216" h="2605216">
                  <a:moveTo>
                    <a:pt x="1849196" y="415373"/>
                  </a:moveTo>
                  <a:lnTo>
                    <a:pt x="2051840" y="245325"/>
                  </a:lnTo>
                  <a:lnTo>
                    <a:pt x="2213730" y="381167"/>
                  </a:lnTo>
                  <a:lnTo>
                    <a:pt x="2081453" y="610261"/>
                  </a:lnTo>
                  <a:cubicBezTo>
                    <a:pt x="2175508" y="716067"/>
                    <a:pt x="2247019" y="839928"/>
                    <a:pt x="2291622" y="974286"/>
                  </a:cubicBezTo>
                  <a:lnTo>
                    <a:pt x="2556161" y="974280"/>
                  </a:lnTo>
                  <a:lnTo>
                    <a:pt x="2592858" y="1182401"/>
                  </a:lnTo>
                  <a:lnTo>
                    <a:pt x="2344270" y="1272872"/>
                  </a:lnTo>
                  <a:cubicBezTo>
                    <a:pt x="2348310" y="1414381"/>
                    <a:pt x="2323474" y="1555230"/>
                    <a:pt x="2271279" y="1686823"/>
                  </a:cubicBezTo>
                  <a:lnTo>
                    <a:pt x="2473932" y="1856860"/>
                  </a:lnTo>
                  <a:lnTo>
                    <a:pt x="2368266" y="2039879"/>
                  </a:lnTo>
                  <a:lnTo>
                    <a:pt x="2119683" y="1949394"/>
                  </a:lnTo>
                  <a:cubicBezTo>
                    <a:pt x="2031817" y="2060394"/>
                    <a:pt x="1922255" y="2152327"/>
                    <a:pt x="1797684" y="2219583"/>
                  </a:cubicBezTo>
                  <a:lnTo>
                    <a:pt x="1843627" y="2480103"/>
                  </a:lnTo>
                  <a:lnTo>
                    <a:pt x="1645041" y="2552382"/>
                  </a:lnTo>
                  <a:lnTo>
                    <a:pt x="1512777" y="2323281"/>
                  </a:lnTo>
                  <a:cubicBezTo>
                    <a:pt x="1374119" y="2351832"/>
                    <a:pt x="1231096" y="2351832"/>
                    <a:pt x="1092438" y="2323281"/>
                  </a:cubicBezTo>
                  <a:lnTo>
                    <a:pt x="960175" y="2552382"/>
                  </a:lnTo>
                  <a:lnTo>
                    <a:pt x="761589" y="2480103"/>
                  </a:lnTo>
                  <a:lnTo>
                    <a:pt x="807532" y="2219583"/>
                  </a:lnTo>
                  <a:cubicBezTo>
                    <a:pt x="682961" y="2152327"/>
                    <a:pt x="573399" y="2060394"/>
                    <a:pt x="485533" y="1949394"/>
                  </a:cubicBezTo>
                  <a:lnTo>
                    <a:pt x="236950" y="2039879"/>
                  </a:lnTo>
                  <a:lnTo>
                    <a:pt x="131284" y="1856860"/>
                  </a:lnTo>
                  <a:lnTo>
                    <a:pt x="333937" y="1686823"/>
                  </a:lnTo>
                  <a:cubicBezTo>
                    <a:pt x="281742" y="1555230"/>
                    <a:pt x="256906" y="1414381"/>
                    <a:pt x="260946" y="1272872"/>
                  </a:cubicBezTo>
                  <a:lnTo>
                    <a:pt x="12358" y="1182401"/>
                  </a:lnTo>
                  <a:lnTo>
                    <a:pt x="49055" y="974280"/>
                  </a:lnTo>
                  <a:lnTo>
                    <a:pt x="313594" y="974286"/>
                  </a:lnTo>
                  <a:cubicBezTo>
                    <a:pt x="358197" y="839928"/>
                    <a:pt x="429708" y="716068"/>
                    <a:pt x="523764" y="610262"/>
                  </a:cubicBezTo>
                  <a:lnTo>
                    <a:pt x="391486" y="381167"/>
                  </a:lnTo>
                  <a:lnTo>
                    <a:pt x="553376" y="245325"/>
                  </a:lnTo>
                  <a:lnTo>
                    <a:pt x="756020" y="415373"/>
                  </a:lnTo>
                  <a:cubicBezTo>
                    <a:pt x="876551" y="341119"/>
                    <a:pt x="1010948" y="292203"/>
                    <a:pt x="1151010" y="271609"/>
                  </a:cubicBezTo>
                  <a:lnTo>
                    <a:pt x="1196941" y="11086"/>
                  </a:lnTo>
                  <a:lnTo>
                    <a:pt x="1408275" y="11086"/>
                  </a:lnTo>
                  <a:lnTo>
                    <a:pt x="1454205" y="271607"/>
                  </a:lnTo>
                  <a:cubicBezTo>
                    <a:pt x="1594267" y="292201"/>
                    <a:pt x="1728663" y="341118"/>
                    <a:pt x="1849194" y="415372"/>
                  </a:cubicBezTo>
                  <a:cubicBezTo>
                    <a:pt x="1849195" y="415372"/>
                    <a:pt x="1849195" y="415373"/>
                    <a:pt x="1849196" y="415373"/>
                  </a:cubicBez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547893" tIns="634391" rIns="547893" bIns="679952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900" b="1" dirty="0">
                  <a:solidFill>
                    <a:schemeClr val="tx1"/>
                  </a:solidFill>
                </a:rPr>
                <a:t>Linux Kernel</a:t>
              </a:r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7674680" y="1524001"/>
            <a:ext cx="2612321" cy="2612321"/>
            <a:chOff x="259029" y="1785088"/>
            <a:chExt cx="2612321" cy="2612321"/>
          </a:xfrm>
        </p:grpSpPr>
        <p:grpSp>
          <p:nvGrpSpPr>
            <p:cNvPr id="7" name="Group 17"/>
            <p:cNvGrpSpPr/>
            <p:nvPr/>
          </p:nvGrpSpPr>
          <p:grpSpPr>
            <a:xfrm rot="20487014">
              <a:off x="581675" y="2275704"/>
              <a:ext cx="1894702" cy="1894702"/>
              <a:chOff x="1725157" y="335210"/>
              <a:chExt cx="1894702" cy="1894702"/>
            </a:xfrm>
            <a:scene3d>
              <a:camera prst="orthographicFront"/>
              <a:lightRig rig="flat" dir="t"/>
            </a:scene3d>
          </p:grpSpPr>
          <p:sp>
            <p:nvSpPr>
              <p:cNvPr id="19" name=" 3"/>
              <p:cNvSpPr/>
              <p:nvPr/>
            </p:nvSpPr>
            <p:spPr>
              <a:xfrm rot="21273519">
                <a:off x="1725157" y="335210"/>
                <a:ext cx="1894702" cy="1894702"/>
              </a:xfrm>
              <a:prstGeom prst="gear6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</p:sp>
          <p:sp>
            <p:nvSpPr>
              <p:cNvPr id="20" name=" 4"/>
              <p:cNvSpPr/>
              <p:nvPr/>
            </p:nvSpPr>
            <p:spPr>
              <a:xfrm rot="1112986">
                <a:off x="2202153" y="815091"/>
                <a:ext cx="940710" cy="9349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0" vert="horz" wrap="square" lIns="24130" tIns="24130" rIns="24130" bIns="24130" numCol="1" spcCol="1270" anchor="ctr" anchorCtr="0">
                <a:noAutofit/>
              </a:bodyPr>
              <a:lstStyle/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900" b="1" dirty="0"/>
                  <a:t>User’s</a:t>
                </a:r>
              </a:p>
              <a:p>
                <a:pPr algn="ctr" defTabSz="84455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900" b="1" dirty="0"/>
                  <a:t>Apps</a:t>
                </a:r>
              </a:p>
            </p:txBody>
          </p:sp>
        </p:grpSp>
        <p:sp>
          <p:nvSpPr>
            <p:cNvPr id="21" name="Circular Arrow 20"/>
            <p:cNvSpPr/>
            <p:nvPr/>
          </p:nvSpPr>
          <p:spPr>
            <a:xfrm rot="7143915">
              <a:off x="259029" y="1785088"/>
              <a:ext cx="2612321" cy="26123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rgbClr val="009A46"/>
            </a:solidFill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8" name="Group 41"/>
          <p:cNvGrpSpPr/>
          <p:nvPr/>
        </p:nvGrpSpPr>
        <p:grpSpPr>
          <a:xfrm>
            <a:off x="6264769" y="2438854"/>
            <a:ext cx="2376509" cy="2612321"/>
            <a:chOff x="4740768" y="2438853"/>
            <a:chExt cx="2376509" cy="2612321"/>
          </a:xfrm>
        </p:grpSpPr>
        <p:grpSp>
          <p:nvGrpSpPr>
            <p:cNvPr id="9" name="Group 36"/>
            <p:cNvGrpSpPr/>
            <p:nvPr/>
          </p:nvGrpSpPr>
          <p:grpSpPr>
            <a:xfrm rot="21347723">
              <a:off x="4740768" y="2438853"/>
              <a:ext cx="2376509" cy="2612321"/>
              <a:chOff x="4893723" y="3427193"/>
              <a:chExt cx="2376509" cy="2612321"/>
            </a:xfrm>
          </p:grpSpPr>
          <p:sp>
            <p:nvSpPr>
              <p:cNvPr id="33" name=" 3"/>
              <p:cNvSpPr/>
              <p:nvPr/>
            </p:nvSpPr>
            <p:spPr>
              <a:xfrm rot="21431047">
                <a:off x="5298163" y="3928656"/>
                <a:ext cx="1769875" cy="1686698"/>
              </a:xfrm>
              <a:prstGeom prst="gear6">
                <a:avLst/>
              </a:prstGeom>
              <a:scene3d>
                <a:camera prst="orthographicFront"/>
                <a:lightRig rig="flat" dir="t"/>
              </a:scene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sp>
          <p:sp>
            <p:nvSpPr>
              <p:cNvPr id="34" name="Circular Arrow 33"/>
              <p:cNvSpPr/>
              <p:nvPr/>
            </p:nvSpPr>
            <p:spPr>
              <a:xfrm rot="16682697" flipV="1">
                <a:off x="4775817" y="3545099"/>
                <a:ext cx="2612321" cy="2376509"/>
              </a:xfrm>
              <a:prstGeom prst="circularArrow">
                <a:avLst>
                  <a:gd name="adj1" fmla="val 5984"/>
                  <a:gd name="adj2" fmla="val 437950"/>
                  <a:gd name="adj3" fmla="val 13313824"/>
                  <a:gd name="adj4" fmla="val 10508221"/>
                  <a:gd name="adj5" fmla="val 6981"/>
                </a:avLst>
              </a:prstGeom>
              <a:solidFill>
                <a:srgbClr val="009A46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z="-80000" prstMaterial="plastic">
                <a:bevelT w="50800" h="50800"/>
                <a:bevelB w="25400" h="25400" prst="angle"/>
              </a:sp3d>
            </p:spPr>
            <p:style>
              <a:ln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5" name=" 4"/>
            <p:cNvSpPr/>
            <p:nvPr/>
          </p:nvSpPr>
          <p:spPr>
            <a:xfrm rot="21431047">
              <a:off x="5730433" y="3446568"/>
              <a:ext cx="731133" cy="646298"/>
            </a:xfrm>
            <a:prstGeom prst="rect">
              <a:avLst/>
            </a:prstGeom>
            <a:ln>
              <a:noFill/>
            </a:ln>
            <a:scene3d>
              <a:camera prst="orthographicFront"/>
              <a:lightRig rig="flat" dir="t"/>
            </a:scene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</a:pPr>
              <a:r>
                <a:rPr lang="en-US" sz="2300" b="1" dirty="0"/>
                <a:t>RFS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353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1.85185E-6 L 0.25833 0.1 " pathEditMode="relative" ptsTypes="AA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/>
          <p:nvPr/>
        </p:nvGrpSpPr>
        <p:grpSpPr>
          <a:xfrm>
            <a:off x="6186054" y="1524000"/>
            <a:ext cx="4343400" cy="5105400"/>
            <a:chOff x="4662054" y="1524000"/>
            <a:chExt cx="4343400" cy="5105400"/>
          </a:xfrm>
        </p:grpSpPr>
        <p:sp>
          <p:nvSpPr>
            <p:cNvPr id="17" name="Shape 16"/>
            <p:cNvSpPr/>
            <p:nvPr/>
          </p:nvSpPr>
          <p:spPr>
            <a:xfrm rot="16200000" flipV="1">
              <a:off x="4471554" y="2095500"/>
              <a:ext cx="4724400" cy="4343400"/>
            </a:xfrm>
            <a:prstGeom prst="swooshArrow">
              <a:avLst>
                <a:gd name="adj1" fmla="val 20509"/>
                <a:gd name="adj2" fmla="val 2500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7391400" y="1524000"/>
              <a:ext cx="1524000" cy="609600"/>
            </a:xfrm>
            <a:prstGeom prst="rect">
              <a:avLst/>
            </a:prstGeom>
            <a:noFill/>
          </p:spPr>
          <p:txBody>
            <a:bodyPr wrap="square" lIns="91440" tIns="45720" rIns="91440" rtlCol="0" anchor="t">
              <a:noAutofit/>
            </a:bodyPr>
            <a:lstStyle/>
            <a:p>
              <a:r>
                <a:rPr lang="en-US" sz="1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Starts Kernel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U-Boot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52600" y="1371601"/>
            <a:ext cx="5068360" cy="466724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>
                <a:solidFill>
                  <a:schemeClr val="accent1"/>
                </a:solidFill>
              </a:rPr>
              <a:t>What is U-Boot?</a:t>
            </a:r>
          </a:p>
          <a:p>
            <a:pPr lvl="1"/>
            <a:r>
              <a:rPr lang="en-US" sz="1800" dirty="0"/>
              <a:t>universal </a:t>
            </a:r>
            <a:r>
              <a:rPr lang="en-US" sz="1800" dirty="0" err="1"/>
              <a:t>bootloader</a:t>
            </a:r>
            <a:endParaRPr lang="en-US" sz="1800" dirty="0"/>
          </a:p>
          <a:p>
            <a:pPr lvl="1"/>
            <a:r>
              <a:rPr lang="en-US" sz="1800" dirty="0"/>
              <a:t>open source firmware for hardware platforms</a:t>
            </a:r>
          </a:p>
          <a:p>
            <a:pPr lvl="1"/>
            <a:r>
              <a:rPr lang="en-US" sz="1800" dirty="0"/>
              <a:t>a boot loader widely used in embedded space</a:t>
            </a:r>
          </a:p>
          <a:p>
            <a:pPr lvl="1"/>
            <a:endParaRPr lang="en-US" sz="1800" dirty="0"/>
          </a:p>
          <a:p>
            <a:pPr marL="175022" lvl="3" indent="-175022"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2000" dirty="0">
                <a:solidFill>
                  <a:schemeClr val="accent1"/>
                </a:solidFill>
                <a:ea typeface="+mn-ea"/>
                <a:cs typeface="+mn-cs"/>
              </a:rPr>
              <a:t> What does it do?</a:t>
            </a:r>
          </a:p>
          <a:p>
            <a:pPr lvl="1"/>
            <a:r>
              <a:rPr lang="en-US" sz="1800" dirty="0"/>
              <a:t>brings the board to a sane state out of reset</a:t>
            </a:r>
          </a:p>
          <a:p>
            <a:pPr lvl="1"/>
            <a:r>
              <a:rPr lang="en-US" sz="1800" dirty="0"/>
              <a:t>loads OS image onto board and starts OS</a:t>
            </a:r>
          </a:p>
          <a:p>
            <a:pPr>
              <a:lnSpc>
                <a:spcPct val="80000"/>
              </a:lnSpc>
            </a:pPr>
            <a:endParaRPr lang="en-US" sz="2400" b="1" dirty="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endParaRPr lang="en-US" sz="1400" kern="12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953000" y="6096000"/>
            <a:ext cx="23622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Reset vector points to SRAM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7400" y="5715000"/>
            <a:ext cx="2438400" cy="2286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Begins execution in SRAM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7402" y="5334000"/>
            <a:ext cx="1600200" cy="2286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Initializes UART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9735" y="4876800"/>
            <a:ext cx="31242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Checks info on version numbers, clocks </a:t>
            </a:r>
          </a:p>
          <a:p>
            <a:pPr>
              <a:lnSpc>
                <a:spcPct val="80000"/>
              </a:lnSpc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and displays on screen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4419600"/>
            <a:ext cx="14478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Initializes DDR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6200" y="3962400"/>
            <a:ext cx="20574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Relocates itself to 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9932" y="3581400"/>
            <a:ext cx="27432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Continues execution in 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3800" y="2971800"/>
            <a:ext cx="2590800" cy="5334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Initializes higher level devices :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Ethernet, SDHC, etc.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2438400"/>
            <a:ext cx="2362200" cy="304800"/>
          </a:xfrm>
          <a:prstGeom prst="rect">
            <a:avLst/>
          </a:prstGeom>
          <a:noFill/>
        </p:spPr>
        <p:txBody>
          <a:bodyPr wrap="square" lIns="91440" tIns="45720" rIns="91440" rtlCol="0" anchor="t">
            <a:no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Begins command interpreter</a:t>
            </a:r>
          </a:p>
        </p:txBody>
      </p:sp>
    </p:spTree>
    <p:extLst>
      <p:ext uri="{BB962C8B-B14F-4D97-AF65-F5344CB8AC3E}">
        <p14:creationId xmlns:p14="http://schemas.microsoft.com/office/powerpoint/2010/main" val="3775418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cs typeface="Arial"/>
            </a:endParaRPr>
          </a:p>
        </p:txBody>
      </p:sp>
      <p:pic>
        <p:nvPicPr>
          <p:cNvPr id="4" name="Picture 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776" y="89678"/>
            <a:ext cx="9029862" cy="55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733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52bd10a1d4f408db2fa3630d13914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683" y="2271834"/>
            <a:ext cx="4965086" cy="37695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Root File System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2000" dirty="0">
              <a:latin typeface="Arial" charset="0"/>
              <a:cs typeface="Arial" charset="0"/>
              <a:sym typeface="Wingdings" charset="0"/>
            </a:endParaRPr>
          </a:p>
          <a:p>
            <a:endParaRPr lang="en-US" sz="2000" dirty="0">
              <a:latin typeface="Arial" charset="0"/>
              <a:cs typeface="Arial" charset="0"/>
              <a:sym typeface="Wingdings" charset="0"/>
            </a:endParaRPr>
          </a:p>
          <a:p>
            <a:endParaRPr lang="en-US" sz="2000" dirty="0">
              <a:latin typeface="Arial" charset="0"/>
              <a:cs typeface="Arial" charset="0"/>
              <a:sym typeface="Wingdings" charset="0"/>
            </a:endParaRPr>
          </a:p>
          <a:p>
            <a:r>
              <a:rPr lang="en-US" sz="2000" dirty="0">
                <a:latin typeface="Arial" charset="0"/>
                <a:cs typeface="Arial" charset="0"/>
                <a:sym typeface="Wingdings" charset="0"/>
              </a:rPr>
              <a:t>The basic file system structure</a:t>
            </a:r>
          </a:p>
          <a:p>
            <a:r>
              <a:rPr lang="en-US" sz="2000" dirty="0">
                <a:latin typeface="Arial"/>
                <a:cs typeface="Arial" charset="0"/>
                <a:sym typeface="Wingdings" charset="0"/>
              </a:rPr>
              <a:t>Minimum </a:t>
            </a:r>
            <a:r>
              <a:rPr lang="en-US" sz="2000" dirty="0">
                <a:latin typeface="Arial" charset="0"/>
                <a:cs typeface="Arial" charset="0"/>
                <a:sym typeface="Wingdings" charset="0"/>
              </a:rPr>
              <a:t>set of directories: /dev, /proc, /bin, /etc, /lib, /usr, /tmp</a:t>
            </a:r>
          </a:p>
          <a:p>
            <a:r>
              <a:rPr lang="en-US" sz="2000" dirty="0">
                <a:latin typeface="Arial"/>
                <a:cs typeface="Arial" charset="0"/>
                <a:sym typeface="Wingdings" charset="0"/>
              </a:rPr>
              <a:t>Basic </a:t>
            </a:r>
            <a:r>
              <a:rPr lang="en-US" sz="2000" dirty="0">
                <a:latin typeface="Arial" charset="0"/>
                <a:cs typeface="Arial" charset="0"/>
                <a:sym typeface="Wingdings" charset="0"/>
              </a:rPr>
              <a:t>set of utilities: sh, ls, cp, mv, etc.</a:t>
            </a:r>
          </a:p>
          <a:p>
            <a:r>
              <a:rPr lang="en-US" sz="2000" dirty="0">
                <a:latin typeface="Arial"/>
                <a:cs typeface="Arial" charset="0"/>
                <a:sym typeface="Wingdings" charset="0"/>
              </a:rPr>
              <a:t>Minimum </a:t>
            </a:r>
            <a:r>
              <a:rPr lang="en-US" sz="2000" dirty="0">
                <a:latin typeface="Arial" charset="0"/>
                <a:cs typeface="Arial" charset="0"/>
                <a:sym typeface="Wingdings" charset="0"/>
              </a:rPr>
              <a:t>set of config files: rc, inittab, fstab, etc.</a:t>
            </a:r>
          </a:p>
          <a:p>
            <a:r>
              <a:rPr lang="en-US" sz="2000" dirty="0">
                <a:latin typeface="Arial"/>
                <a:cs typeface="Arial" charset="0"/>
                <a:sym typeface="Wingdings" charset="0"/>
              </a:rPr>
              <a:t>Runtime </a:t>
            </a:r>
            <a:r>
              <a:rPr lang="en-US" sz="2000" dirty="0">
                <a:latin typeface="Arial" charset="0"/>
                <a:cs typeface="Arial" charset="0"/>
              </a:rPr>
              <a:t>library to provide basic functions used by utilities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08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201" y="2892287"/>
            <a:ext cx="6862416" cy="38762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Cross-Compiling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8163" y="1041400"/>
            <a:ext cx="6175375" cy="34439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91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3" descr="Pict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862013"/>
            <a:ext cx="11342688" cy="530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00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8013" y="244621"/>
            <a:ext cx="11036300" cy="654050"/>
          </a:xfrm>
          <a:effectLst/>
        </p:spPr>
        <p:txBody>
          <a:bodyPr/>
          <a:lstStyle/>
          <a:p>
            <a:r>
              <a:rPr lang="en-US" dirty="0">
                <a:cs typeface="Arial"/>
              </a:rPr>
              <a:t>U-boot Configuration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700" y="914400"/>
            <a:ext cx="9084474" cy="488140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/>
              </a:rPr>
              <a:t>Load the Uboot UDOO configuration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make ARCH=arm CROSS_COMPILE=arm-linux-gnueabi-  udoo_dl_config/udoo_quad_config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Compile the uboot</a:t>
            </a: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make ARCH=arm CROSS_COMPILE=arm-linux-gnueabi-</a:t>
            </a:r>
          </a:p>
          <a:p>
            <a:pPr>
              <a:lnSpc>
                <a:spcPct val="91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/>
              </a:rPr>
              <a:t>u-boot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uboot elf.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/>
              </a:rPr>
              <a:t>u-boot.imx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binary file with platform header.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System.map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symbol table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file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Write the u-boot on the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sd</a:t>
            </a:r>
            <a:endParaRPr lang="en-US" dirty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19175" y="5106114"/>
            <a:ext cx="5715000" cy="246221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if=u-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boot.imx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of=/dev/&lt;MICROSD_DEVICE_NAME&gt;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bs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=512 seek=2</a:t>
            </a: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71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8013" y="244621"/>
            <a:ext cx="11036300" cy="654050"/>
          </a:xfrm>
          <a:effectLst/>
        </p:spPr>
        <p:txBody>
          <a:bodyPr/>
          <a:lstStyle/>
          <a:p>
            <a:r>
              <a:rPr lang="en-US" dirty="0" smtClean="0"/>
              <a:t>Linux Kernel Configuration</a:t>
            </a:r>
            <a:endParaRPr lang="en-US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700" y="914400"/>
            <a:ext cx="9084474" cy="462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/>
              </a:rPr>
              <a:t>Load the Kernel UDOO configuration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make ARCH=arm CROSS_COMPILE=arm-linux-gnueabi- UDOO_defconfig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/>
              </a:rPr>
              <a:t>Modify default configuration</a:t>
            </a: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make ARCH=arm CROSS_COMPILE=arm-linux-gnueabi- menuconfig </a:t>
            </a:r>
          </a:p>
          <a:p>
            <a:pPr>
              <a:lnSpc>
                <a:spcPct val="91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Compile the kernel</a:t>
            </a:r>
          </a:p>
          <a:p>
            <a:pPr>
              <a:lnSpc>
                <a:spcPct val="91000"/>
              </a:lnSpc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make ARCH=arm CROSS_COMPILE=arm-linux-gnueabi-</a:t>
            </a:r>
          </a:p>
          <a:p>
            <a:pPr>
              <a:lnSpc>
                <a:spcPct val="910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Device Tree Blob (.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dtb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) - only on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cs typeface="Arial" charset="0"/>
              </a:rPr>
              <a:t>Kernel 3.10 versions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 charset="0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vmlinux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kernel image with symbols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zImage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compressed and stripped kernel image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  <a:cs typeface="Arial"/>
            </a:endParaRPr>
          </a:p>
          <a:p>
            <a:pPr marL="285750" indent="-285750">
              <a:lnSpc>
                <a:spcPct val="91000"/>
              </a:lnSpc>
              <a:buFontTx/>
              <a:buChar char="-"/>
            </a:pP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System.map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symbol table file</a:t>
            </a:r>
          </a:p>
          <a:p>
            <a:pPr marL="285750" indent="-285750">
              <a:lnSpc>
                <a:spcPct val="91000"/>
              </a:lnSpc>
              <a:buFontTx/>
              <a:buChar char="-"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09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78895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0_Master Content Slide">
  <a:themeElements>
    <a:clrScheme name="Custom 46">
      <a:dk1>
        <a:srgbClr val="000000"/>
      </a:dk1>
      <a:lt1>
        <a:sysClr val="window" lastClr="FFFFFF"/>
      </a:lt1>
      <a:dk2>
        <a:srgbClr val="969696"/>
      </a:dk2>
      <a:lt2>
        <a:srgbClr val="FFFFFF"/>
      </a:lt2>
      <a:accent1>
        <a:srgbClr val="F9B500"/>
      </a:accent1>
      <a:accent2>
        <a:srgbClr val="7BB1DB"/>
      </a:accent2>
      <a:accent3>
        <a:srgbClr val="C9D200"/>
      </a:accent3>
      <a:accent4>
        <a:srgbClr val="D54E12"/>
      </a:accent4>
      <a:accent5>
        <a:srgbClr val="A40044"/>
      </a:accent5>
      <a:accent6>
        <a:srgbClr val="979200"/>
      </a:accent6>
      <a:hlink>
        <a:srgbClr val="FFCF00"/>
      </a:hlink>
      <a:folHlink>
        <a:srgbClr val="9ED3CA"/>
      </a:folHlink>
    </a:clrScheme>
    <a:fontScheme name="Master_PPT_Confident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rtlCol="0" anchor="t">
        <a:noAutofit/>
      </a:bodyPr>
      <a:lstStyle>
        <a:defPPr>
          <a:defRPr sz="22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Master_PPT_Confidential 1">
        <a:dk1>
          <a:srgbClr val="000000"/>
        </a:dk1>
        <a:lt1>
          <a:srgbClr val="FFFFFF"/>
        </a:lt1>
        <a:dk2>
          <a:srgbClr val="000000"/>
        </a:dk2>
        <a:lt2>
          <a:srgbClr val="DAD1C6"/>
        </a:lt2>
        <a:accent1>
          <a:srgbClr val="00608B"/>
        </a:accent1>
        <a:accent2>
          <a:srgbClr val="73BFD7"/>
        </a:accent2>
        <a:accent3>
          <a:srgbClr val="FFFFFF"/>
        </a:accent3>
        <a:accent4>
          <a:srgbClr val="000000"/>
        </a:accent4>
        <a:accent5>
          <a:srgbClr val="AAB6C4"/>
        </a:accent5>
        <a:accent6>
          <a:srgbClr val="68ADC3"/>
        </a:accent6>
        <a:hlink>
          <a:srgbClr val="998875"/>
        </a:hlink>
        <a:folHlink>
          <a:srgbClr val="C3CC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 FSL Logo Slide">
  <a:themeElements>
    <a:clrScheme name="Custom 46">
      <a:dk1>
        <a:srgbClr val="000000"/>
      </a:dk1>
      <a:lt1>
        <a:sysClr val="window" lastClr="FFFFFF"/>
      </a:lt1>
      <a:dk2>
        <a:srgbClr val="969696"/>
      </a:dk2>
      <a:lt2>
        <a:srgbClr val="FFFFFF"/>
      </a:lt2>
      <a:accent1>
        <a:srgbClr val="F9B500"/>
      </a:accent1>
      <a:accent2>
        <a:srgbClr val="7BB1DB"/>
      </a:accent2>
      <a:accent3>
        <a:srgbClr val="C9D200"/>
      </a:accent3>
      <a:accent4>
        <a:srgbClr val="D54E12"/>
      </a:accent4>
      <a:accent5>
        <a:srgbClr val="A40044"/>
      </a:accent5>
      <a:accent6>
        <a:srgbClr val="979200"/>
      </a:accent6>
      <a:hlink>
        <a:srgbClr val="FFCF00"/>
      </a:hlink>
      <a:folHlink>
        <a:srgbClr val="9ED3CA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 2015_University Representatives Meeting</Template>
  <TotalTime>3317</TotalTime>
  <Words>1050</Words>
  <Application>Microsoft Office PowerPoint</Application>
  <PresentationFormat>Widescreen</PresentationFormat>
  <Paragraphs>301</Paragraphs>
  <Slides>35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Courier New</vt:lpstr>
      <vt:lpstr>Wingdings</vt:lpstr>
      <vt:lpstr>0_Master Content Slide</vt:lpstr>
      <vt:lpstr>10_ FSL Logo Slide</vt:lpstr>
      <vt:lpstr>Applications in Embedded Environment</vt:lpstr>
      <vt:lpstr>Info</vt:lpstr>
      <vt:lpstr>UDOO &amp; ArduinO</vt:lpstr>
      <vt:lpstr>Arduino</vt:lpstr>
      <vt:lpstr>Arduino Sketch &amp; Arduino IDE</vt:lpstr>
      <vt:lpstr>Arduino &amp; UDOO</vt:lpstr>
      <vt:lpstr>UDOO GPIO Pinout</vt:lpstr>
      <vt:lpstr>SAM3x8E GPI/Os management </vt:lpstr>
      <vt:lpstr>i.MX6 GPI/O Management </vt:lpstr>
      <vt:lpstr>GPIOs Warnings </vt:lpstr>
      <vt:lpstr>Programming LED Blink on Arduino IDE</vt:lpstr>
      <vt:lpstr>Programming UDOO Arduino Processor from External PC</vt:lpstr>
      <vt:lpstr>Programming Arduino Processor from UDOO itself</vt:lpstr>
      <vt:lpstr>i.MX6 &amp; ATMEL</vt:lpstr>
      <vt:lpstr>Communication between I.MX6  &amp; ATMEL SAM3X</vt:lpstr>
      <vt:lpstr>Unidirectional communication from i.MX6 to Atmel Sam3x</vt:lpstr>
      <vt:lpstr>Bidirectional communication i.MX6  Atmel Sam3x(I)</vt:lpstr>
      <vt:lpstr>UDOO Linux BSP</vt:lpstr>
      <vt:lpstr>Motivation</vt:lpstr>
      <vt:lpstr>Linux Development Model</vt:lpstr>
      <vt:lpstr>General Architecture and Memory Layout</vt:lpstr>
      <vt:lpstr>General Architecture and Memory Layout</vt:lpstr>
      <vt:lpstr>Kernel Space</vt:lpstr>
      <vt:lpstr>User Space Interface</vt:lpstr>
      <vt:lpstr>Hardware Interface</vt:lpstr>
      <vt:lpstr>Folder Structure</vt:lpstr>
      <vt:lpstr>PowerPoint Presentation</vt:lpstr>
      <vt:lpstr>Linux  BSP</vt:lpstr>
      <vt:lpstr>U-Boot</vt:lpstr>
      <vt:lpstr>PowerPoint Presentation</vt:lpstr>
      <vt:lpstr>Root File System</vt:lpstr>
      <vt:lpstr>Cross-Compiling</vt:lpstr>
      <vt:lpstr>U-boot Configuration</vt:lpstr>
      <vt:lpstr>Linux Kernel Configuration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UDOO</dc:title>
  <dc:creator>Malinici Stefan Alexandru-B46129</dc:creator>
  <cp:lastModifiedBy>Stoica Cosmin Stefan-B46902</cp:lastModifiedBy>
  <cp:revision>98</cp:revision>
  <dcterms:created xsi:type="dcterms:W3CDTF">2015-07-18T08:58:54Z</dcterms:created>
  <dcterms:modified xsi:type="dcterms:W3CDTF">2016-03-08T13:31:31Z</dcterms:modified>
</cp:coreProperties>
</file>