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7" r:id="rId19"/>
    <p:sldId id="272" r:id="rId20"/>
    <p:sldId id="278" r:id="rId21"/>
    <p:sldId id="273" r:id="rId22"/>
    <p:sldId id="274" r:id="rId23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9B779-6354-4BEF-8EF9-765CBDACF562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25464-D101-410D-914B-B8AAA4977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79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25464-D101-410D-914B-B8AAA4977C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64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3" name="Picture 82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4" name="Picture 83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6" name="Picture 125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27" name="Picture 126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2" name="Picture 201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203" name="Picture 202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 hidden="1"/>
          <p:cNvSpPr/>
          <p:nvPr/>
        </p:nvSpPr>
        <p:spPr>
          <a:xfrm>
            <a:off x="333720" y="6279840"/>
            <a:ext cx="596160" cy="27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1480" tIns="25560" rIns="51480" bIns="25560" anchor="ctr"/>
          <a:lstStyle/>
          <a:p>
            <a:pPr>
              <a:lnSpc>
                <a:spcPct val="100000"/>
              </a:lnSpc>
            </a:pPr>
            <a:fld id="{4DFFA7A4-28CE-4218-85B8-D2B5BE199371}" type="slidenum">
              <a:rPr lang="en-US" sz="98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‹#›</a:t>
            </a:fld>
            <a:endParaRPr lang="en-US" sz="10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2" name="CustomShape 2" hidden="1"/>
          <p:cNvSpPr/>
          <p:nvPr/>
        </p:nvSpPr>
        <p:spPr>
          <a:xfrm>
            <a:off x="963360" y="6298200"/>
            <a:ext cx="4685400" cy="30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980" strike="noStrike" cap="all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EXTERNAL USE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10988640" y="6127200"/>
            <a:ext cx="237960" cy="336600"/>
          </a:xfrm>
          <a:custGeom>
            <a:avLst/>
            <a:gdLst/>
            <a:ahLst/>
            <a:cxnLst/>
            <a:rect l="l" t="t" r="r" b="b"/>
            <a:pathLst>
              <a:path w="384" h="724">
                <a:moveTo>
                  <a:pt x="0" y="0"/>
                </a:moveTo>
                <a:lnTo>
                  <a:pt x="41" y="0"/>
                </a:lnTo>
                <a:lnTo>
                  <a:pt x="192" y="241"/>
                </a:lnTo>
                <a:lnTo>
                  <a:pt x="341" y="0"/>
                </a:lnTo>
                <a:lnTo>
                  <a:pt x="382" y="0"/>
                </a:lnTo>
                <a:lnTo>
                  <a:pt x="382" y="723"/>
                </a:lnTo>
                <a:lnTo>
                  <a:pt x="384" y="724"/>
                </a:lnTo>
                <a:lnTo>
                  <a:pt x="341" y="724"/>
                </a:lnTo>
                <a:lnTo>
                  <a:pt x="192" y="483"/>
                </a:lnTo>
                <a:lnTo>
                  <a:pt x="41" y="724"/>
                </a:lnTo>
                <a:lnTo>
                  <a:pt x="0" y="724"/>
                </a:lnTo>
                <a:lnTo>
                  <a:pt x="0" y="0"/>
                </a:lnTo>
                <a:close/>
              </a:path>
            </a:pathLst>
          </a:custGeom>
          <a:solidFill>
            <a:srgbClr val="7DB2D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10850760" y="6127200"/>
            <a:ext cx="137520" cy="336600"/>
          </a:xfrm>
          <a:custGeom>
            <a:avLst/>
            <a:gdLst/>
            <a:ahLst/>
            <a:cxnLst/>
            <a:rect l="l" t="t" r="r" b="b"/>
            <a:pathLst>
              <a:path w="222" h="724">
                <a:moveTo>
                  <a:pt x="0" y="0"/>
                </a:moveTo>
                <a:lnTo>
                  <a:pt x="222" y="0"/>
                </a:lnTo>
                <a:lnTo>
                  <a:pt x="222" y="724"/>
                </a:lnTo>
                <a:lnTo>
                  <a:pt x="0" y="724"/>
                </a:lnTo>
                <a:lnTo>
                  <a:pt x="222" y="361"/>
                </a:lnTo>
                <a:lnTo>
                  <a:pt x="0" y="0"/>
                </a:lnTo>
                <a:close/>
              </a:path>
            </a:pathLst>
          </a:custGeom>
          <a:solidFill>
            <a:srgbClr val="95843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11225520" y="6127200"/>
            <a:ext cx="137880" cy="336600"/>
          </a:xfrm>
          <a:custGeom>
            <a:avLst/>
            <a:gdLst/>
            <a:ahLst/>
            <a:cxnLst/>
            <a:rect l="l" t="t" r="r" b="b"/>
            <a:pathLst>
              <a:path w="223" h="724">
                <a:moveTo>
                  <a:pt x="0" y="0"/>
                </a:moveTo>
                <a:lnTo>
                  <a:pt x="223" y="0"/>
                </a:lnTo>
                <a:lnTo>
                  <a:pt x="2" y="361"/>
                </a:lnTo>
                <a:lnTo>
                  <a:pt x="223" y="724"/>
                </a:lnTo>
                <a:lnTo>
                  <a:pt x="2" y="724"/>
                </a:lnTo>
                <a:lnTo>
                  <a:pt x="0" y="723"/>
                </a:lnTo>
                <a:lnTo>
                  <a:pt x="0" y="0"/>
                </a:lnTo>
                <a:close/>
              </a:path>
            </a:pathLst>
          </a:custGeom>
          <a:solidFill>
            <a:srgbClr val="73983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1226960" y="6127200"/>
            <a:ext cx="497880" cy="336600"/>
          </a:xfrm>
          <a:custGeom>
            <a:avLst/>
            <a:gdLst/>
            <a:ahLst/>
            <a:cxnLst/>
            <a:rect l="l" t="t" r="r" b="b"/>
            <a:pathLst>
              <a:path w="803" h="724">
                <a:moveTo>
                  <a:pt x="221" y="179"/>
                </a:moveTo>
                <a:lnTo>
                  <a:pt x="221" y="383"/>
                </a:lnTo>
                <a:lnTo>
                  <a:pt x="523" y="383"/>
                </a:lnTo>
                <a:lnTo>
                  <a:pt x="543" y="382"/>
                </a:lnTo>
                <a:lnTo>
                  <a:pt x="560" y="374"/>
                </a:lnTo>
                <a:lnTo>
                  <a:pt x="573" y="361"/>
                </a:lnTo>
                <a:lnTo>
                  <a:pt x="583" y="346"/>
                </a:lnTo>
                <a:lnTo>
                  <a:pt x="589" y="329"/>
                </a:lnTo>
                <a:lnTo>
                  <a:pt x="594" y="310"/>
                </a:lnTo>
                <a:lnTo>
                  <a:pt x="596" y="292"/>
                </a:lnTo>
                <a:lnTo>
                  <a:pt x="596" y="256"/>
                </a:lnTo>
                <a:lnTo>
                  <a:pt x="592" y="233"/>
                </a:lnTo>
                <a:lnTo>
                  <a:pt x="586" y="215"/>
                </a:lnTo>
                <a:lnTo>
                  <a:pt x="574" y="200"/>
                </a:lnTo>
                <a:lnTo>
                  <a:pt x="558" y="188"/>
                </a:lnTo>
                <a:lnTo>
                  <a:pt x="533" y="182"/>
                </a:lnTo>
                <a:lnTo>
                  <a:pt x="504" y="179"/>
                </a:lnTo>
                <a:lnTo>
                  <a:pt x="221" y="179"/>
                </a:lnTo>
                <a:close/>
                <a:moveTo>
                  <a:pt x="221" y="0"/>
                </a:moveTo>
                <a:lnTo>
                  <a:pt x="540" y="0"/>
                </a:lnTo>
                <a:lnTo>
                  <a:pt x="589" y="2"/>
                </a:lnTo>
                <a:lnTo>
                  <a:pt x="633" y="8"/>
                </a:lnTo>
                <a:lnTo>
                  <a:pt x="670" y="18"/>
                </a:lnTo>
                <a:lnTo>
                  <a:pt x="702" y="33"/>
                </a:lnTo>
                <a:lnTo>
                  <a:pt x="729" y="49"/>
                </a:lnTo>
                <a:lnTo>
                  <a:pt x="750" y="70"/>
                </a:lnTo>
                <a:lnTo>
                  <a:pt x="768" y="93"/>
                </a:lnTo>
                <a:lnTo>
                  <a:pt x="781" y="120"/>
                </a:lnTo>
                <a:lnTo>
                  <a:pt x="791" y="149"/>
                </a:lnTo>
                <a:lnTo>
                  <a:pt x="798" y="180"/>
                </a:lnTo>
                <a:lnTo>
                  <a:pt x="803" y="213"/>
                </a:lnTo>
                <a:lnTo>
                  <a:pt x="803" y="247"/>
                </a:lnTo>
                <a:lnTo>
                  <a:pt x="803" y="333"/>
                </a:lnTo>
                <a:lnTo>
                  <a:pt x="803" y="361"/>
                </a:lnTo>
                <a:lnTo>
                  <a:pt x="798" y="392"/>
                </a:lnTo>
                <a:lnTo>
                  <a:pt x="791" y="421"/>
                </a:lnTo>
                <a:lnTo>
                  <a:pt x="781" y="449"/>
                </a:lnTo>
                <a:lnTo>
                  <a:pt x="768" y="475"/>
                </a:lnTo>
                <a:lnTo>
                  <a:pt x="750" y="500"/>
                </a:lnTo>
                <a:lnTo>
                  <a:pt x="729" y="521"/>
                </a:lnTo>
                <a:lnTo>
                  <a:pt x="704" y="539"/>
                </a:lnTo>
                <a:lnTo>
                  <a:pt x="673" y="552"/>
                </a:lnTo>
                <a:lnTo>
                  <a:pt x="638" y="560"/>
                </a:lnTo>
                <a:lnTo>
                  <a:pt x="597" y="564"/>
                </a:lnTo>
                <a:lnTo>
                  <a:pt x="221" y="564"/>
                </a:lnTo>
                <a:lnTo>
                  <a:pt x="221" y="724"/>
                </a:lnTo>
                <a:lnTo>
                  <a:pt x="221" y="724"/>
                </a:lnTo>
                <a:lnTo>
                  <a:pt x="0" y="361"/>
                </a:lnTo>
                <a:lnTo>
                  <a:pt x="221" y="0"/>
                </a:lnTo>
                <a:close/>
              </a:path>
            </a:pathLst>
          </a:custGeom>
          <a:solidFill>
            <a:srgbClr val="C7D2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10478160" y="6127200"/>
            <a:ext cx="510120" cy="336600"/>
          </a:xfrm>
          <a:custGeom>
            <a:avLst/>
            <a:gdLst/>
            <a:ahLst/>
            <a:cxnLst/>
            <a:rect l="l" t="t" r="r" b="b"/>
            <a:pathLst>
              <a:path w="823" h="724">
                <a:moveTo>
                  <a:pt x="0" y="0"/>
                </a:moveTo>
                <a:lnTo>
                  <a:pt x="223" y="0"/>
                </a:lnTo>
                <a:lnTo>
                  <a:pt x="601" y="438"/>
                </a:lnTo>
                <a:lnTo>
                  <a:pt x="601" y="0"/>
                </a:lnTo>
                <a:lnTo>
                  <a:pt x="601" y="0"/>
                </a:lnTo>
                <a:lnTo>
                  <a:pt x="823" y="361"/>
                </a:lnTo>
                <a:lnTo>
                  <a:pt x="601" y="724"/>
                </a:lnTo>
                <a:lnTo>
                  <a:pt x="223" y="287"/>
                </a:lnTo>
                <a:lnTo>
                  <a:pt x="223" y="724"/>
                </a:lnTo>
                <a:lnTo>
                  <a:pt x="0" y="724"/>
                </a:lnTo>
                <a:lnTo>
                  <a:pt x="0" y="0"/>
                </a:lnTo>
                <a:close/>
              </a:path>
            </a:pathLst>
          </a:custGeom>
          <a:solidFill>
            <a:srgbClr val="FFAD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PlaceHolder 8"/>
          <p:cNvSpPr>
            <a:spLocks noGrp="1"/>
          </p:cNvSpPr>
          <p:nvPr>
            <p:ph type="body"/>
          </p:nvPr>
        </p:nvSpPr>
        <p:spPr>
          <a:xfrm>
            <a:off x="431280" y="2817360"/>
            <a:ext cx="6235560" cy="112896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lang="en-US" sz="15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lang="en-US" sz="15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lang="en-US" sz="15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lang="en-US" sz="15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lang="en-US" sz="15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lang="en-US" sz="15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n-US" sz="1500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LevelClick to edit Master text styles</a:t>
            </a:r>
            <a:endParaRPr lang="en-US" sz="15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title"/>
          </p:nvPr>
        </p:nvSpPr>
        <p:spPr>
          <a:xfrm>
            <a:off x="431280" y="1051920"/>
            <a:ext cx="6235560" cy="1716120"/>
          </a:xfrm>
          <a:prstGeom prst="rect">
            <a:avLst/>
          </a:prstGeom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2600" b="1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 Goes Here
Second Line Optional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CustomShape 10"/>
          <p:cNvSpPr/>
          <p:nvPr/>
        </p:nvSpPr>
        <p:spPr>
          <a:xfrm>
            <a:off x="444960" y="6298200"/>
            <a:ext cx="4685400" cy="30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980" strike="noStrike" cap="all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EXTERNAL USE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10" name="Picture 53"/>
          <p:cNvPicPr/>
          <p:nvPr/>
        </p:nvPicPr>
        <p:blipFill>
          <a:blip r:embed="rId14"/>
          <a:stretch/>
        </p:blipFill>
        <p:spPr>
          <a:xfrm>
            <a:off x="2880" y="4217040"/>
            <a:ext cx="12186000" cy="806760"/>
          </a:xfrm>
          <a:prstGeom prst="rect">
            <a:avLst/>
          </a:prstGeom>
          <a:ln>
            <a:noFill/>
          </a:ln>
        </p:spPr>
      </p:pic>
      <p:sp>
        <p:nvSpPr>
          <p:cNvPr id="11" name="CustomShape 11"/>
          <p:cNvSpPr/>
          <p:nvPr/>
        </p:nvSpPr>
        <p:spPr>
          <a:xfrm>
            <a:off x="8123760" y="6036480"/>
            <a:ext cx="14400" cy="5119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12"/>
          <p:cNvSpPr/>
          <p:nvPr/>
        </p:nvSpPr>
        <p:spPr>
          <a:xfrm>
            <a:off x="11720160" y="6036480"/>
            <a:ext cx="14400" cy="5119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13"/>
          <p:cNvSpPr/>
          <p:nvPr/>
        </p:nvSpPr>
        <p:spPr>
          <a:xfrm>
            <a:off x="8360640" y="6118920"/>
            <a:ext cx="128160" cy="151560"/>
          </a:xfrm>
          <a:custGeom>
            <a:avLst/>
            <a:gdLst/>
            <a:ahLst/>
            <a:cxnLst/>
            <a:rect l="l" t="t" r="r" b="b"/>
            <a:pathLst>
              <a:path w="158" h="249">
                <a:moveTo>
                  <a:pt x="88" y="0"/>
                </a:moveTo>
                <a:lnTo>
                  <a:pt x="114" y="2"/>
                </a:lnTo>
                <a:lnTo>
                  <a:pt x="137" y="9"/>
                </a:lnTo>
                <a:lnTo>
                  <a:pt x="156" y="26"/>
                </a:lnTo>
                <a:lnTo>
                  <a:pt x="130" y="51"/>
                </a:lnTo>
                <a:lnTo>
                  <a:pt x="114" y="35"/>
                </a:lnTo>
                <a:lnTo>
                  <a:pt x="88" y="30"/>
                </a:lnTo>
                <a:lnTo>
                  <a:pt x="65" y="33"/>
                </a:lnTo>
                <a:lnTo>
                  <a:pt x="51" y="42"/>
                </a:lnTo>
                <a:lnTo>
                  <a:pt x="44" y="54"/>
                </a:lnTo>
                <a:lnTo>
                  <a:pt x="41" y="65"/>
                </a:lnTo>
                <a:lnTo>
                  <a:pt x="46" y="84"/>
                </a:lnTo>
                <a:lnTo>
                  <a:pt x="55" y="93"/>
                </a:lnTo>
                <a:lnTo>
                  <a:pt x="72" y="103"/>
                </a:lnTo>
                <a:lnTo>
                  <a:pt x="90" y="110"/>
                </a:lnTo>
                <a:lnTo>
                  <a:pt x="109" y="114"/>
                </a:lnTo>
                <a:lnTo>
                  <a:pt x="128" y="124"/>
                </a:lnTo>
                <a:lnTo>
                  <a:pt x="144" y="135"/>
                </a:lnTo>
                <a:lnTo>
                  <a:pt x="156" y="151"/>
                </a:lnTo>
                <a:lnTo>
                  <a:pt x="158" y="177"/>
                </a:lnTo>
                <a:lnTo>
                  <a:pt x="156" y="203"/>
                </a:lnTo>
                <a:lnTo>
                  <a:pt x="144" y="221"/>
                </a:lnTo>
                <a:lnTo>
                  <a:pt x="125" y="238"/>
                </a:lnTo>
                <a:lnTo>
                  <a:pt x="102" y="247"/>
                </a:lnTo>
                <a:lnTo>
                  <a:pt x="76" y="249"/>
                </a:lnTo>
                <a:lnTo>
                  <a:pt x="46" y="247"/>
                </a:lnTo>
                <a:lnTo>
                  <a:pt x="21" y="235"/>
                </a:lnTo>
                <a:lnTo>
                  <a:pt x="0" y="217"/>
                </a:lnTo>
                <a:lnTo>
                  <a:pt x="28" y="193"/>
                </a:lnTo>
                <a:lnTo>
                  <a:pt x="41" y="210"/>
                </a:lnTo>
                <a:lnTo>
                  <a:pt x="58" y="217"/>
                </a:lnTo>
                <a:lnTo>
                  <a:pt x="76" y="219"/>
                </a:lnTo>
                <a:lnTo>
                  <a:pt x="93" y="217"/>
                </a:lnTo>
                <a:lnTo>
                  <a:pt x="109" y="210"/>
                </a:lnTo>
                <a:lnTo>
                  <a:pt x="121" y="198"/>
                </a:lnTo>
                <a:lnTo>
                  <a:pt x="125" y="179"/>
                </a:lnTo>
                <a:lnTo>
                  <a:pt x="121" y="165"/>
                </a:lnTo>
                <a:lnTo>
                  <a:pt x="109" y="154"/>
                </a:lnTo>
                <a:lnTo>
                  <a:pt x="95" y="147"/>
                </a:lnTo>
                <a:lnTo>
                  <a:pt x="76" y="140"/>
                </a:lnTo>
                <a:lnTo>
                  <a:pt x="55" y="133"/>
                </a:lnTo>
                <a:lnTo>
                  <a:pt x="37" y="126"/>
                </a:lnTo>
                <a:lnTo>
                  <a:pt x="23" y="112"/>
                </a:lnTo>
                <a:lnTo>
                  <a:pt x="11" y="93"/>
                </a:lnTo>
                <a:lnTo>
                  <a:pt x="7" y="65"/>
                </a:lnTo>
                <a:lnTo>
                  <a:pt x="9" y="49"/>
                </a:lnTo>
                <a:lnTo>
                  <a:pt x="18" y="30"/>
                </a:lnTo>
                <a:lnTo>
                  <a:pt x="35" y="14"/>
                </a:lnTo>
                <a:lnTo>
                  <a:pt x="58" y="2"/>
                </a:lnTo>
                <a:lnTo>
                  <a:pt x="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14"/>
          <p:cNvSpPr/>
          <p:nvPr/>
        </p:nvSpPr>
        <p:spPr>
          <a:xfrm>
            <a:off x="8529120" y="6121800"/>
            <a:ext cx="129960" cy="146160"/>
          </a:xfrm>
          <a:custGeom>
            <a:avLst/>
            <a:gdLst/>
            <a:ahLst/>
            <a:cxnLst/>
            <a:rect l="l" t="t" r="r" b="b"/>
            <a:pathLst>
              <a:path w="160" h="240">
                <a:moveTo>
                  <a:pt x="0" y="0"/>
                </a:moveTo>
                <a:lnTo>
                  <a:pt x="153" y="0"/>
                </a:lnTo>
                <a:lnTo>
                  <a:pt x="153" y="30"/>
                </a:lnTo>
                <a:lnTo>
                  <a:pt x="32" y="30"/>
                </a:lnTo>
                <a:lnTo>
                  <a:pt x="32" y="102"/>
                </a:lnTo>
                <a:lnTo>
                  <a:pt x="146" y="102"/>
                </a:lnTo>
                <a:lnTo>
                  <a:pt x="146" y="133"/>
                </a:lnTo>
                <a:lnTo>
                  <a:pt x="32" y="133"/>
                </a:lnTo>
                <a:lnTo>
                  <a:pt x="32" y="209"/>
                </a:lnTo>
                <a:lnTo>
                  <a:pt x="160" y="209"/>
                </a:lnTo>
                <a:lnTo>
                  <a:pt x="160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15"/>
          <p:cNvSpPr/>
          <p:nvPr/>
        </p:nvSpPr>
        <p:spPr>
          <a:xfrm>
            <a:off x="8678880" y="6118920"/>
            <a:ext cx="173880" cy="151560"/>
          </a:xfrm>
          <a:custGeom>
            <a:avLst/>
            <a:gdLst/>
            <a:ahLst/>
            <a:cxnLst/>
            <a:rect l="l" t="t" r="r" b="b"/>
            <a:pathLst>
              <a:path w="214" h="249">
                <a:moveTo>
                  <a:pt x="125" y="0"/>
                </a:moveTo>
                <a:lnTo>
                  <a:pt x="156" y="2"/>
                </a:lnTo>
                <a:lnTo>
                  <a:pt x="186" y="16"/>
                </a:lnTo>
                <a:lnTo>
                  <a:pt x="209" y="37"/>
                </a:lnTo>
                <a:lnTo>
                  <a:pt x="181" y="56"/>
                </a:lnTo>
                <a:lnTo>
                  <a:pt x="165" y="42"/>
                </a:lnTo>
                <a:lnTo>
                  <a:pt x="146" y="33"/>
                </a:lnTo>
                <a:lnTo>
                  <a:pt x="123" y="30"/>
                </a:lnTo>
                <a:lnTo>
                  <a:pt x="95" y="35"/>
                </a:lnTo>
                <a:lnTo>
                  <a:pt x="69" y="49"/>
                </a:lnTo>
                <a:lnTo>
                  <a:pt x="51" y="70"/>
                </a:lnTo>
                <a:lnTo>
                  <a:pt x="39" y="96"/>
                </a:lnTo>
                <a:lnTo>
                  <a:pt x="34" y="126"/>
                </a:lnTo>
                <a:lnTo>
                  <a:pt x="39" y="156"/>
                </a:lnTo>
                <a:lnTo>
                  <a:pt x="51" y="182"/>
                </a:lnTo>
                <a:lnTo>
                  <a:pt x="69" y="200"/>
                </a:lnTo>
                <a:lnTo>
                  <a:pt x="93" y="214"/>
                </a:lnTo>
                <a:lnTo>
                  <a:pt x="123" y="219"/>
                </a:lnTo>
                <a:lnTo>
                  <a:pt x="149" y="217"/>
                </a:lnTo>
                <a:lnTo>
                  <a:pt x="169" y="205"/>
                </a:lnTo>
                <a:lnTo>
                  <a:pt x="186" y="189"/>
                </a:lnTo>
                <a:lnTo>
                  <a:pt x="214" y="207"/>
                </a:lnTo>
                <a:lnTo>
                  <a:pt x="207" y="217"/>
                </a:lnTo>
                <a:lnTo>
                  <a:pt x="195" y="228"/>
                </a:lnTo>
                <a:lnTo>
                  <a:pt x="176" y="238"/>
                </a:lnTo>
                <a:lnTo>
                  <a:pt x="153" y="247"/>
                </a:lnTo>
                <a:lnTo>
                  <a:pt x="123" y="249"/>
                </a:lnTo>
                <a:lnTo>
                  <a:pt x="88" y="245"/>
                </a:lnTo>
                <a:lnTo>
                  <a:pt x="58" y="231"/>
                </a:lnTo>
                <a:lnTo>
                  <a:pt x="32" y="212"/>
                </a:lnTo>
                <a:lnTo>
                  <a:pt x="16" y="186"/>
                </a:lnTo>
                <a:lnTo>
                  <a:pt x="4" y="156"/>
                </a:lnTo>
                <a:lnTo>
                  <a:pt x="0" y="126"/>
                </a:lnTo>
                <a:lnTo>
                  <a:pt x="7" y="84"/>
                </a:lnTo>
                <a:lnTo>
                  <a:pt x="23" y="49"/>
                </a:lnTo>
                <a:lnTo>
                  <a:pt x="48" y="23"/>
                </a:lnTo>
                <a:lnTo>
                  <a:pt x="83" y="5"/>
                </a:lnTo>
                <a:lnTo>
                  <a:pt x="1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16"/>
          <p:cNvSpPr/>
          <p:nvPr/>
        </p:nvSpPr>
        <p:spPr>
          <a:xfrm>
            <a:off x="8875800" y="6121800"/>
            <a:ext cx="148680" cy="148680"/>
          </a:xfrm>
          <a:custGeom>
            <a:avLst/>
            <a:gdLst/>
            <a:ahLst/>
            <a:cxnLst/>
            <a:rect l="l" t="t" r="r" b="b"/>
            <a:pathLst>
              <a:path w="183" h="244">
                <a:moveTo>
                  <a:pt x="0" y="0"/>
                </a:moveTo>
                <a:lnTo>
                  <a:pt x="32" y="0"/>
                </a:lnTo>
                <a:lnTo>
                  <a:pt x="32" y="146"/>
                </a:lnTo>
                <a:lnTo>
                  <a:pt x="35" y="165"/>
                </a:lnTo>
                <a:lnTo>
                  <a:pt x="39" y="184"/>
                </a:lnTo>
                <a:lnTo>
                  <a:pt x="51" y="200"/>
                </a:lnTo>
                <a:lnTo>
                  <a:pt x="67" y="212"/>
                </a:lnTo>
                <a:lnTo>
                  <a:pt x="93" y="214"/>
                </a:lnTo>
                <a:lnTo>
                  <a:pt x="116" y="212"/>
                </a:lnTo>
                <a:lnTo>
                  <a:pt x="132" y="200"/>
                </a:lnTo>
                <a:lnTo>
                  <a:pt x="144" y="184"/>
                </a:lnTo>
                <a:lnTo>
                  <a:pt x="151" y="165"/>
                </a:lnTo>
                <a:lnTo>
                  <a:pt x="151" y="146"/>
                </a:lnTo>
                <a:lnTo>
                  <a:pt x="151" y="0"/>
                </a:lnTo>
                <a:lnTo>
                  <a:pt x="183" y="0"/>
                </a:lnTo>
                <a:lnTo>
                  <a:pt x="183" y="151"/>
                </a:lnTo>
                <a:lnTo>
                  <a:pt x="179" y="184"/>
                </a:lnTo>
                <a:lnTo>
                  <a:pt x="167" y="209"/>
                </a:lnTo>
                <a:lnTo>
                  <a:pt x="146" y="228"/>
                </a:lnTo>
                <a:lnTo>
                  <a:pt x="121" y="240"/>
                </a:lnTo>
                <a:lnTo>
                  <a:pt x="93" y="244"/>
                </a:lnTo>
                <a:lnTo>
                  <a:pt x="62" y="240"/>
                </a:lnTo>
                <a:lnTo>
                  <a:pt x="37" y="228"/>
                </a:lnTo>
                <a:lnTo>
                  <a:pt x="16" y="209"/>
                </a:lnTo>
                <a:lnTo>
                  <a:pt x="4" y="184"/>
                </a:lnTo>
                <a:lnTo>
                  <a:pt x="0" y="1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CustomShape 17"/>
          <p:cNvSpPr/>
          <p:nvPr/>
        </p:nvSpPr>
        <p:spPr>
          <a:xfrm>
            <a:off x="9073080" y="6121800"/>
            <a:ext cx="138240" cy="146160"/>
          </a:xfrm>
          <a:custGeom>
            <a:avLst/>
            <a:gdLst/>
            <a:ahLst/>
            <a:cxnLst/>
            <a:rect l="l" t="t" r="r" b="b"/>
            <a:pathLst>
              <a:path w="170" h="240">
                <a:moveTo>
                  <a:pt x="32" y="28"/>
                </a:moveTo>
                <a:lnTo>
                  <a:pt x="32" y="105"/>
                </a:lnTo>
                <a:lnTo>
                  <a:pt x="74" y="105"/>
                </a:lnTo>
                <a:lnTo>
                  <a:pt x="88" y="105"/>
                </a:lnTo>
                <a:lnTo>
                  <a:pt x="102" y="102"/>
                </a:lnTo>
                <a:lnTo>
                  <a:pt x="114" y="95"/>
                </a:lnTo>
                <a:lnTo>
                  <a:pt x="123" y="84"/>
                </a:lnTo>
                <a:lnTo>
                  <a:pt x="125" y="67"/>
                </a:lnTo>
                <a:lnTo>
                  <a:pt x="123" y="51"/>
                </a:lnTo>
                <a:lnTo>
                  <a:pt x="114" y="39"/>
                </a:lnTo>
                <a:lnTo>
                  <a:pt x="102" y="32"/>
                </a:lnTo>
                <a:lnTo>
                  <a:pt x="88" y="30"/>
                </a:lnTo>
                <a:lnTo>
                  <a:pt x="74" y="28"/>
                </a:lnTo>
                <a:lnTo>
                  <a:pt x="32" y="28"/>
                </a:lnTo>
                <a:close/>
                <a:moveTo>
                  <a:pt x="0" y="0"/>
                </a:moveTo>
                <a:lnTo>
                  <a:pt x="83" y="0"/>
                </a:lnTo>
                <a:lnTo>
                  <a:pt x="109" y="2"/>
                </a:lnTo>
                <a:lnTo>
                  <a:pt x="130" y="11"/>
                </a:lnTo>
                <a:lnTo>
                  <a:pt x="144" y="23"/>
                </a:lnTo>
                <a:lnTo>
                  <a:pt x="153" y="37"/>
                </a:lnTo>
                <a:lnTo>
                  <a:pt x="158" y="51"/>
                </a:lnTo>
                <a:lnTo>
                  <a:pt x="160" y="67"/>
                </a:lnTo>
                <a:lnTo>
                  <a:pt x="156" y="88"/>
                </a:lnTo>
                <a:lnTo>
                  <a:pt x="144" y="109"/>
                </a:lnTo>
                <a:lnTo>
                  <a:pt x="125" y="123"/>
                </a:lnTo>
                <a:lnTo>
                  <a:pt x="102" y="130"/>
                </a:lnTo>
                <a:lnTo>
                  <a:pt x="170" y="240"/>
                </a:lnTo>
                <a:lnTo>
                  <a:pt x="128" y="240"/>
                </a:lnTo>
                <a:lnTo>
                  <a:pt x="67" y="135"/>
                </a:lnTo>
                <a:lnTo>
                  <a:pt x="32" y="135"/>
                </a:lnTo>
                <a:lnTo>
                  <a:pt x="32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CustomShape 18"/>
          <p:cNvSpPr/>
          <p:nvPr/>
        </p:nvSpPr>
        <p:spPr>
          <a:xfrm>
            <a:off x="9239040" y="6121800"/>
            <a:ext cx="130680" cy="146160"/>
          </a:xfrm>
          <a:custGeom>
            <a:avLst/>
            <a:gdLst/>
            <a:ahLst/>
            <a:cxnLst/>
            <a:rect l="l" t="t" r="r" b="b"/>
            <a:pathLst>
              <a:path w="161" h="240">
                <a:moveTo>
                  <a:pt x="0" y="0"/>
                </a:moveTo>
                <a:lnTo>
                  <a:pt x="156" y="0"/>
                </a:lnTo>
                <a:lnTo>
                  <a:pt x="156" y="30"/>
                </a:lnTo>
                <a:lnTo>
                  <a:pt x="33" y="30"/>
                </a:lnTo>
                <a:lnTo>
                  <a:pt x="33" y="102"/>
                </a:lnTo>
                <a:lnTo>
                  <a:pt x="147" y="102"/>
                </a:lnTo>
                <a:lnTo>
                  <a:pt x="147" y="133"/>
                </a:lnTo>
                <a:lnTo>
                  <a:pt x="33" y="133"/>
                </a:lnTo>
                <a:lnTo>
                  <a:pt x="33" y="209"/>
                </a:lnTo>
                <a:lnTo>
                  <a:pt x="161" y="209"/>
                </a:lnTo>
                <a:lnTo>
                  <a:pt x="161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CustomShape 19"/>
          <p:cNvSpPr/>
          <p:nvPr/>
        </p:nvSpPr>
        <p:spPr>
          <a:xfrm>
            <a:off x="9472680" y="6118920"/>
            <a:ext cx="171360" cy="151560"/>
          </a:xfrm>
          <a:custGeom>
            <a:avLst/>
            <a:gdLst/>
            <a:ahLst/>
            <a:cxnLst/>
            <a:rect l="l" t="t" r="r" b="b"/>
            <a:pathLst>
              <a:path w="211" h="249">
                <a:moveTo>
                  <a:pt x="123" y="0"/>
                </a:moveTo>
                <a:lnTo>
                  <a:pt x="156" y="2"/>
                </a:lnTo>
                <a:lnTo>
                  <a:pt x="184" y="16"/>
                </a:lnTo>
                <a:lnTo>
                  <a:pt x="207" y="37"/>
                </a:lnTo>
                <a:lnTo>
                  <a:pt x="181" y="56"/>
                </a:lnTo>
                <a:lnTo>
                  <a:pt x="165" y="42"/>
                </a:lnTo>
                <a:lnTo>
                  <a:pt x="144" y="33"/>
                </a:lnTo>
                <a:lnTo>
                  <a:pt x="123" y="30"/>
                </a:lnTo>
                <a:lnTo>
                  <a:pt x="93" y="35"/>
                </a:lnTo>
                <a:lnTo>
                  <a:pt x="67" y="49"/>
                </a:lnTo>
                <a:lnTo>
                  <a:pt x="49" y="70"/>
                </a:lnTo>
                <a:lnTo>
                  <a:pt x="37" y="96"/>
                </a:lnTo>
                <a:lnTo>
                  <a:pt x="35" y="126"/>
                </a:lnTo>
                <a:lnTo>
                  <a:pt x="37" y="156"/>
                </a:lnTo>
                <a:lnTo>
                  <a:pt x="49" y="182"/>
                </a:lnTo>
                <a:lnTo>
                  <a:pt x="67" y="200"/>
                </a:lnTo>
                <a:lnTo>
                  <a:pt x="93" y="214"/>
                </a:lnTo>
                <a:lnTo>
                  <a:pt x="123" y="219"/>
                </a:lnTo>
                <a:lnTo>
                  <a:pt x="149" y="217"/>
                </a:lnTo>
                <a:lnTo>
                  <a:pt x="170" y="205"/>
                </a:lnTo>
                <a:lnTo>
                  <a:pt x="186" y="189"/>
                </a:lnTo>
                <a:lnTo>
                  <a:pt x="211" y="207"/>
                </a:lnTo>
                <a:lnTo>
                  <a:pt x="205" y="217"/>
                </a:lnTo>
                <a:lnTo>
                  <a:pt x="193" y="228"/>
                </a:lnTo>
                <a:lnTo>
                  <a:pt x="174" y="238"/>
                </a:lnTo>
                <a:lnTo>
                  <a:pt x="151" y="247"/>
                </a:lnTo>
                <a:lnTo>
                  <a:pt x="121" y="249"/>
                </a:lnTo>
                <a:lnTo>
                  <a:pt x="86" y="245"/>
                </a:lnTo>
                <a:lnTo>
                  <a:pt x="56" y="231"/>
                </a:lnTo>
                <a:lnTo>
                  <a:pt x="32" y="212"/>
                </a:lnTo>
                <a:lnTo>
                  <a:pt x="14" y="186"/>
                </a:lnTo>
                <a:lnTo>
                  <a:pt x="2" y="156"/>
                </a:lnTo>
                <a:lnTo>
                  <a:pt x="0" y="126"/>
                </a:lnTo>
                <a:lnTo>
                  <a:pt x="4" y="84"/>
                </a:lnTo>
                <a:lnTo>
                  <a:pt x="21" y="49"/>
                </a:lnTo>
                <a:lnTo>
                  <a:pt x="49" y="23"/>
                </a:lnTo>
                <a:lnTo>
                  <a:pt x="83" y="5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" name="CustomShape 20"/>
          <p:cNvSpPr/>
          <p:nvPr/>
        </p:nvSpPr>
        <p:spPr>
          <a:xfrm>
            <a:off x="9660240" y="6118920"/>
            <a:ext cx="202320" cy="151560"/>
          </a:xfrm>
          <a:custGeom>
            <a:avLst/>
            <a:gdLst/>
            <a:ahLst/>
            <a:cxnLst/>
            <a:rect l="l" t="t" r="r" b="b"/>
            <a:pathLst>
              <a:path w="249" h="249">
                <a:moveTo>
                  <a:pt x="123" y="30"/>
                </a:moveTo>
                <a:lnTo>
                  <a:pt x="93" y="35"/>
                </a:lnTo>
                <a:lnTo>
                  <a:pt x="70" y="49"/>
                </a:lnTo>
                <a:lnTo>
                  <a:pt x="49" y="68"/>
                </a:lnTo>
                <a:lnTo>
                  <a:pt x="37" y="96"/>
                </a:lnTo>
                <a:lnTo>
                  <a:pt x="35" y="124"/>
                </a:lnTo>
                <a:lnTo>
                  <a:pt x="37" y="154"/>
                </a:lnTo>
                <a:lnTo>
                  <a:pt x="49" y="182"/>
                </a:lnTo>
                <a:lnTo>
                  <a:pt x="70" y="200"/>
                </a:lnTo>
                <a:lnTo>
                  <a:pt x="93" y="214"/>
                </a:lnTo>
                <a:lnTo>
                  <a:pt x="123" y="219"/>
                </a:lnTo>
                <a:lnTo>
                  <a:pt x="154" y="214"/>
                </a:lnTo>
                <a:lnTo>
                  <a:pt x="179" y="200"/>
                </a:lnTo>
                <a:lnTo>
                  <a:pt x="198" y="182"/>
                </a:lnTo>
                <a:lnTo>
                  <a:pt x="210" y="154"/>
                </a:lnTo>
                <a:lnTo>
                  <a:pt x="214" y="124"/>
                </a:lnTo>
                <a:lnTo>
                  <a:pt x="210" y="96"/>
                </a:lnTo>
                <a:lnTo>
                  <a:pt x="198" y="68"/>
                </a:lnTo>
                <a:lnTo>
                  <a:pt x="179" y="49"/>
                </a:lnTo>
                <a:lnTo>
                  <a:pt x="154" y="35"/>
                </a:lnTo>
                <a:lnTo>
                  <a:pt x="123" y="30"/>
                </a:lnTo>
                <a:close/>
                <a:moveTo>
                  <a:pt x="123" y="0"/>
                </a:moveTo>
                <a:lnTo>
                  <a:pt x="165" y="5"/>
                </a:lnTo>
                <a:lnTo>
                  <a:pt x="200" y="23"/>
                </a:lnTo>
                <a:lnTo>
                  <a:pt x="226" y="49"/>
                </a:lnTo>
                <a:lnTo>
                  <a:pt x="242" y="84"/>
                </a:lnTo>
                <a:lnTo>
                  <a:pt x="249" y="124"/>
                </a:lnTo>
                <a:lnTo>
                  <a:pt x="242" y="165"/>
                </a:lnTo>
                <a:lnTo>
                  <a:pt x="226" y="200"/>
                </a:lnTo>
                <a:lnTo>
                  <a:pt x="200" y="226"/>
                </a:lnTo>
                <a:lnTo>
                  <a:pt x="165" y="245"/>
                </a:lnTo>
                <a:lnTo>
                  <a:pt x="123" y="249"/>
                </a:lnTo>
                <a:lnTo>
                  <a:pt x="84" y="245"/>
                </a:lnTo>
                <a:lnTo>
                  <a:pt x="49" y="226"/>
                </a:lnTo>
                <a:lnTo>
                  <a:pt x="23" y="200"/>
                </a:lnTo>
                <a:lnTo>
                  <a:pt x="5" y="165"/>
                </a:lnTo>
                <a:lnTo>
                  <a:pt x="0" y="124"/>
                </a:lnTo>
                <a:lnTo>
                  <a:pt x="5" y="84"/>
                </a:lnTo>
                <a:lnTo>
                  <a:pt x="23" y="49"/>
                </a:lnTo>
                <a:lnTo>
                  <a:pt x="49" y="23"/>
                </a:lnTo>
                <a:lnTo>
                  <a:pt x="84" y="5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CustomShape 21"/>
          <p:cNvSpPr/>
          <p:nvPr/>
        </p:nvSpPr>
        <p:spPr>
          <a:xfrm>
            <a:off x="9901080" y="6121800"/>
            <a:ext cx="168120" cy="146160"/>
          </a:xfrm>
          <a:custGeom>
            <a:avLst/>
            <a:gdLst/>
            <a:ahLst/>
            <a:cxnLst/>
            <a:rect l="l" t="t" r="r" b="b"/>
            <a:pathLst>
              <a:path w="207" h="240">
                <a:moveTo>
                  <a:pt x="0" y="0"/>
                </a:moveTo>
                <a:lnTo>
                  <a:pt x="42" y="0"/>
                </a:lnTo>
                <a:lnTo>
                  <a:pt x="172" y="198"/>
                </a:lnTo>
                <a:lnTo>
                  <a:pt x="174" y="198"/>
                </a:lnTo>
                <a:lnTo>
                  <a:pt x="174" y="0"/>
                </a:lnTo>
                <a:lnTo>
                  <a:pt x="207" y="0"/>
                </a:lnTo>
                <a:lnTo>
                  <a:pt x="207" y="240"/>
                </a:lnTo>
                <a:lnTo>
                  <a:pt x="165" y="240"/>
                </a:lnTo>
                <a:lnTo>
                  <a:pt x="32" y="42"/>
                </a:lnTo>
                <a:lnTo>
                  <a:pt x="32" y="42"/>
                </a:lnTo>
                <a:lnTo>
                  <a:pt x="32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CustomShape 22"/>
          <p:cNvSpPr/>
          <p:nvPr/>
        </p:nvSpPr>
        <p:spPr>
          <a:xfrm>
            <a:off x="10112760" y="6121800"/>
            <a:ext cx="168120" cy="146160"/>
          </a:xfrm>
          <a:custGeom>
            <a:avLst/>
            <a:gdLst/>
            <a:ahLst/>
            <a:cxnLst/>
            <a:rect l="l" t="t" r="r" b="b"/>
            <a:pathLst>
              <a:path w="207" h="240">
                <a:moveTo>
                  <a:pt x="0" y="0"/>
                </a:moveTo>
                <a:lnTo>
                  <a:pt x="42" y="0"/>
                </a:lnTo>
                <a:lnTo>
                  <a:pt x="175" y="198"/>
                </a:lnTo>
                <a:lnTo>
                  <a:pt x="175" y="198"/>
                </a:lnTo>
                <a:lnTo>
                  <a:pt x="175" y="0"/>
                </a:lnTo>
                <a:lnTo>
                  <a:pt x="207" y="0"/>
                </a:lnTo>
                <a:lnTo>
                  <a:pt x="207" y="240"/>
                </a:lnTo>
                <a:lnTo>
                  <a:pt x="166" y="240"/>
                </a:lnTo>
                <a:lnTo>
                  <a:pt x="33" y="42"/>
                </a:lnTo>
                <a:lnTo>
                  <a:pt x="33" y="42"/>
                </a:lnTo>
                <a:lnTo>
                  <a:pt x="33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" name="CustomShape 23"/>
          <p:cNvSpPr/>
          <p:nvPr/>
        </p:nvSpPr>
        <p:spPr>
          <a:xfrm>
            <a:off x="10332720" y="6121800"/>
            <a:ext cx="129240" cy="146160"/>
          </a:xfrm>
          <a:custGeom>
            <a:avLst/>
            <a:gdLst/>
            <a:ahLst/>
            <a:cxnLst/>
            <a:rect l="l" t="t" r="r" b="b"/>
            <a:pathLst>
              <a:path w="159" h="240">
                <a:moveTo>
                  <a:pt x="0" y="0"/>
                </a:moveTo>
                <a:lnTo>
                  <a:pt x="154" y="0"/>
                </a:lnTo>
                <a:lnTo>
                  <a:pt x="154" y="30"/>
                </a:lnTo>
                <a:lnTo>
                  <a:pt x="31" y="30"/>
                </a:lnTo>
                <a:lnTo>
                  <a:pt x="31" y="102"/>
                </a:lnTo>
                <a:lnTo>
                  <a:pt x="145" y="102"/>
                </a:lnTo>
                <a:lnTo>
                  <a:pt x="145" y="133"/>
                </a:lnTo>
                <a:lnTo>
                  <a:pt x="31" y="133"/>
                </a:lnTo>
                <a:lnTo>
                  <a:pt x="31" y="209"/>
                </a:lnTo>
                <a:lnTo>
                  <a:pt x="159" y="209"/>
                </a:lnTo>
                <a:lnTo>
                  <a:pt x="159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" name="CustomShape 24"/>
          <p:cNvSpPr/>
          <p:nvPr/>
        </p:nvSpPr>
        <p:spPr>
          <a:xfrm>
            <a:off x="10488240" y="6118920"/>
            <a:ext cx="172440" cy="151560"/>
          </a:xfrm>
          <a:custGeom>
            <a:avLst/>
            <a:gdLst/>
            <a:ahLst/>
            <a:cxnLst/>
            <a:rect l="l" t="t" r="r" b="b"/>
            <a:pathLst>
              <a:path w="212" h="249">
                <a:moveTo>
                  <a:pt x="123" y="0"/>
                </a:moveTo>
                <a:lnTo>
                  <a:pt x="156" y="2"/>
                </a:lnTo>
                <a:lnTo>
                  <a:pt x="184" y="16"/>
                </a:lnTo>
                <a:lnTo>
                  <a:pt x="207" y="37"/>
                </a:lnTo>
                <a:lnTo>
                  <a:pt x="179" y="56"/>
                </a:lnTo>
                <a:lnTo>
                  <a:pt x="165" y="42"/>
                </a:lnTo>
                <a:lnTo>
                  <a:pt x="144" y="33"/>
                </a:lnTo>
                <a:lnTo>
                  <a:pt x="123" y="30"/>
                </a:lnTo>
                <a:lnTo>
                  <a:pt x="93" y="35"/>
                </a:lnTo>
                <a:lnTo>
                  <a:pt x="68" y="49"/>
                </a:lnTo>
                <a:lnTo>
                  <a:pt x="49" y="70"/>
                </a:lnTo>
                <a:lnTo>
                  <a:pt x="37" y="96"/>
                </a:lnTo>
                <a:lnTo>
                  <a:pt x="33" y="126"/>
                </a:lnTo>
                <a:lnTo>
                  <a:pt x="37" y="156"/>
                </a:lnTo>
                <a:lnTo>
                  <a:pt x="49" y="182"/>
                </a:lnTo>
                <a:lnTo>
                  <a:pt x="68" y="200"/>
                </a:lnTo>
                <a:lnTo>
                  <a:pt x="93" y="214"/>
                </a:lnTo>
                <a:lnTo>
                  <a:pt x="123" y="219"/>
                </a:lnTo>
                <a:lnTo>
                  <a:pt x="147" y="217"/>
                </a:lnTo>
                <a:lnTo>
                  <a:pt x="168" y="205"/>
                </a:lnTo>
                <a:lnTo>
                  <a:pt x="184" y="189"/>
                </a:lnTo>
                <a:lnTo>
                  <a:pt x="212" y="207"/>
                </a:lnTo>
                <a:lnTo>
                  <a:pt x="205" y="217"/>
                </a:lnTo>
                <a:lnTo>
                  <a:pt x="193" y="228"/>
                </a:lnTo>
                <a:lnTo>
                  <a:pt x="175" y="238"/>
                </a:lnTo>
                <a:lnTo>
                  <a:pt x="151" y="247"/>
                </a:lnTo>
                <a:lnTo>
                  <a:pt x="121" y="249"/>
                </a:lnTo>
                <a:lnTo>
                  <a:pt x="86" y="245"/>
                </a:lnTo>
                <a:lnTo>
                  <a:pt x="56" y="231"/>
                </a:lnTo>
                <a:lnTo>
                  <a:pt x="33" y="212"/>
                </a:lnTo>
                <a:lnTo>
                  <a:pt x="14" y="186"/>
                </a:lnTo>
                <a:lnTo>
                  <a:pt x="2" y="156"/>
                </a:lnTo>
                <a:lnTo>
                  <a:pt x="0" y="126"/>
                </a:lnTo>
                <a:lnTo>
                  <a:pt x="5" y="84"/>
                </a:lnTo>
                <a:lnTo>
                  <a:pt x="21" y="49"/>
                </a:lnTo>
                <a:lnTo>
                  <a:pt x="49" y="23"/>
                </a:lnTo>
                <a:lnTo>
                  <a:pt x="82" y="5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CustomShape 25"/>
          <p:cNvSpPr/>
          <p:nvPr/>
        </p:nvSpPr>
        <p:spPr>
          <a:xfrm>
            <a:off x="10670400" y="6121800"/>
            <a:ext cx="151200" cy="146160"/>
          </a:xfrm>
          <a:custGeom>
            <a:avLst/>
            <a:gdLst/>
            <a:ahLst/>
            <a:cxnLst/>
            <a:rect l="l" t="t" r="r" b="b"/>
            <a:pathLst>
              <a:path w="186" h="240">
                <a:moveTo>
                  <a:pt x="0" y="0"/>
                </a:moveTo>
                <a:lnTo>
                  <a:pt x="186" y="0"/>
                </a:lnTo>
                <a:lnTo>
                  <a:pt x="186" y="30"/>
                </a:lnTo>
                <a:lnTo>
                  <a:pt x="109" y="30"/>
                </a:lnTo>
                <a:lnTo>
                  <a:pt x="109" y="240"/>
                </a:lnTo>
                <a:lnTo>
                  <a:pt x="76" y="240"/>
                </a:lnTo>
                <a:lnTo>
                  <a:pt x="76" y="30"/>
                </a:lnTo>
                <a:lnTo>
                  <a:pt x="0" y="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" name="CustomShape 26"/>
          <p:cNvSpPr/>
          <p:nvPr/>
        </p:nvSpPr>
        <p:spPr>
          <a:xfrm>
            <a:off x="10850400" y="6121800"/>
            <a:ext cx="25560" cy="14616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" name="CustomShape 27"/>
          <p:cNvSpPr/>
          <p:nvPr/>
        </p:nvSpPr>
        <p:spPr>
          <a:xfrm>
            <a:off x="10909080" y="6118920"/>
            <a:ext cx="202320" cy="151560"/>
          </a:xfrm>
          <a:custGeom>
            <a:avLst/>
            <a:gdLst/>
            <a:ahLst/>
            <a:cxnLst/>
            <a:rect l="l" t="t" r="r" b="b"/>
            <a:pathLst>
              <a:path w="249" h="249">
                <a:moveTo>
                  <a:pt x="125" y="30"/>
                </a:moveTo>
                <a:lnTo>
                  <a:pt x="95" y="35"/>
                </a:lnTo>
                <a:lnTo>
                  <a:pt x="70" y="49"/>
                </a:lnTo>
                <a:lnTo>
                  <a:pt x="51" y="68"/>
                </a:lnTo>
                <a:lnTo>
                  <a:pt x="39" y="96"/>
                </a:lnTo>
                <a:lnTo>
                  <a:pt x="35" y="124"/>
                </a:lnTo>
                <a:lnTo>
                  <a:pt x="39" y="154"/>
                </a:lnTo>
                <a:lnTo>
                  <a:pt x="51" y="182"/>
                </a:lnTo>
                <a:lnTo>
                  <a:pt x="70" y="200"/>
                </a:lnTo>
                <a:lnTo>
                  <a:pt x="95" y="214"/>
                </a:lnTo>
                <a:lnTo>
                  <a:pt x="125" y="219"/>
                </a:lnTo>
                <a:lnTo>
                  <a:pt x="156" y="214"/>
                </a:lnTo>
                <a:lnTo>
                  <a:pt x="179" y="200"/>
                </a:lnTo>
                <a:lnTo>
                  <a:pt x="198" y="182"/>
                </a:lnTo>
                <a:lnTo>
                  <a:pt x="212" y="154"/>
                </a:lnTo>
                <a:lnTo>
                  <a:pt x="214" y="124"/>
                </a:lnTo>
                <a:lnTo>
                  <a:pt x="212" y="96"/>
                </a:lnTo>
                <a:lnTo>
                  <a:pt x="198" y="68"/>
                </a:lnTo>
                <a:lnTo>
                  <a:pt x="179" y="49"/>
                </a:lnTo>
                <a:lnTo>
                  <a:pt x="156" y="35"/>
                </a:lnTo>
                <a:lnTo>
                  <a:pt x="125" y="30"/>
                </a:lnTo>
                <a:close/>
                <a:moveTo>
                  <a:pt x="125" y="0"/>
                </a:moveTo>
                <a:lnTo>
                  <a:pt x="165" y="5"/>
                </a:lnTo>
                <a:lnTo>
                  <a:pt x="200" y="23"/>
                </a:lnTo>
                <a:lnTo>
                  <a:pt x="226" y="49"/>
                </a:lnTo>
                <a:lnTo>
                  <a:pt x="244" y="84"/>
                </a:lnTo>
                <a:lnTo>
                  <a:pt x="249" y="124"/>
                </a:lnTo>
                <a:lnTo>
                  <a:pt x="244" y="165"/>
                </a:lnTo>
                <a:lnTo>
                  <a:pt x="226" y="200"/>
                </a:lnTo>
                <a:lnTo>
                  <a:pt x="200" y="226"/>
                </a:lnTo>
                <a:lnTo>
                  <a:pt x="165" y="245"/>
                </a:lnTo>
                <a:lnTo>
                  <a:pt x="125" y="249"/>
                </a:lnTo>
                <a:lnTo>
                  <a:pt x="84" y="245"/>
                </a:lnTo>
                <a:lnTo>
                  <a:pt x="49" y="226"/>
                </a:lnTo>
                <a:lnTo>
                  <a:pt x="23" y="200"/>
                </a:lnTo>
                <a:lnTo>
                  <a:pt x="7" y="165"/>
                </a:lnTo>
                <a:lnTo>
                  <a:pt x="0" y="124"/>
                </a:lnTo>
                <a:lnTo>
                  <a:pt x="7" y="84"/>
                </a:lnTo>
                <a:lnTo>
                  <a:pt x="23" y="49"/>
                </a:lnTo>
                <a:lnTo>
                  <a:pt x="49" y="23"/>
                </a:lnTo>
                <a:lnTo>
                  <a:pt x="84" y="5"/>
                </a:lnTo>
                <a:lnTo>
                  <a:pt x="1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" name="CustomShape 28"/>
          <p:cNvSpPr/>
          <p:nvPr/>
        </p:nvSpPr>
        <p:spPr>
          <a:xfrm>
            <a:off x="11149200" y="6121800"/>
            <a:ext cx="168120" cy="146160"/>
          </a:xfrm>
          <a:custGeom>
            <a:avLst/>
            <a:gdLst/>
            <a:ahLst/>
            <a:cxnLst/>
            <a:rect l="l" t="t" r="r" b="b"/>
            <a:pathLst>
              <a:path w="207" h="240">
                <a:moveTo>
                  <a:pt x="0" y="0"/>
                </a:moveTo>
                <a:lnTo>
                  <a:pt x="42" y="0"/>
                </a:lnTo>
                <a:lnTo>
                  <a:pt x="175" y="198"/>
                </a:lnTo>
                <a:lnTo>
                  <a:pt x="175" y="198"/>
                </a:lnTo>
                <a:lnTo>
                  <a:pt x="175" y="0"/>
                </a:lnTo>
                <a:lnTo>
                  <a:pt x="207" y="0"/>
                </a:lnTo>
                <a:lnTo>
                  <a:pt x="207" y="240"/>
                </a:lnTo>
                <a:lnTo>
                  <a:pt x="166" y="240"/>
                </a:lnTo>
                <a:lnTo>
                  <a:pt x="33" y="42"/>
                </a:lnTo>
                <a:lnTo>
                  <a:pt x="33" y="42"/>
                </a:lnTo>
                <a:lnTo>
                  <a:pt x="33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" name="CustomShape 29"/>
          <p:cNvSpPr/>
          <p:nvPr/>
        </p:nvSpPr>
        <p:spPr>
          <a:xfrm>
            <a:off x="11352240" y="6118920"/>
            <a:ext cx="129240" cy="151560"/>
          </a:xfrm>
          <a:custGeom>
            <a:avLst/>
            <a:gdLst/>
            <a:ahLst/>
            <a:cxnLst/>
            <a:rect l="l" t="t" r="r" b="b"/>
            <a:pathLst>
              <a:path w="159" h="249">
                <a:moveTo>
                  <a:pt x="89" y="0"/>
                </a:moveTo>
                <a:lnTo>
                  <a:pt x="114" y="2"/>
                </a:lnTo>
                <a:lnTo>
                  <a:pt x="138" y="9"/>
                </a:lnTo>
                <a:lnTo>
                  <a:pt x="156" y="26"/>
                </a:lnTo>
                <a:lnTo>
                  <a:pt x="131" y="51"/>
                </a:lnTo>
                <a:lnTo>
                  <a:pt x="114" y="35"/>
                </a:lnTo>
                <a:lnTo>
                  <a:pt x="89" y="30"/>
                </a:lnTo>
                <a:lnTo>
                  <a:pt x="66" y="33"/>
                </a:lnTo>
                <a:lnTo>
                  <a:pt x="52" y="42"/>
                </a:lnTo>
                <a:lnTo>
                  <a:pt x="45" y="54"/>
                </a:lnTo>
                <a:lnTo>
                  <a:pt x="42" y="65"/>
                </a:lnTo>
                <a:lnTo>
                  <a:pt x="47" y="84"/>
                </a:lnTo>
                <a:lnTo>
                  <a:pt x="56" y="93"/>
                </a:lnTo>
                <a:lnTo>
                  <a:pt x="73" y="103"/>
                </a:lnTo>
                <a:lnTo>
                  <a:pt x="91" y="110"/>
                </a:lnTo>
                <a:lnTo>
                  <a:pt x="110" y="114"/>
                </a:lnTo>
                <a:lnTo>
                  <a:pt x="128" y="124"/>
                </a:lnTo>
                <a:lnTo>
                  <a:pt x="145" y="135"/>
                </a:lnTo>
                <a:lnTo>
                  <a:pt x="156" y="151"/>
                </a:lnTo>
                <a:lnTo>
                  <a:pt x="159" y="177"/>
                </a:lnTo>
                <a:lnTo>
                  <a:pt x="156" y="203"/>
                </a:lnTo>
                <a:lnTo>
                  <a:pt x="145" y="221"/>
                </a:lnTo>
                <a:lnTo>
                  <a:pt x="126" y="238"/>
                </a:lnTo>
                <a:lnTo>
                  <a:pt x="103" y="247"/>
                </a:lnTo>
                <a:lnTo>
                  <a:pt x="77" y="249"/>
                </a:lnTo>
                <a:lnTo>
                  <a:pt x="47" y="247"/>
                </a:lnTo>
                <a:lnTo>
                  <a:pt x="21" y="235"/>
                </a:lnTo>
                <a:lnTo>
                  <a:pt x="0" y="217"/>
                </a:lnTo>
                <a:lnTo>
                  <a:pt x="26" y="193"/>
                </a:lnTo>
                <a:lnTo>
                  <a:pt x="40" y="210"/>
                </a:lnTo>
                <a:lnTo>
                  <a:pt x="59" y="217"/>
                </a:lnTo>
                <a:lnTo>
                  <a:pt x="77" y="219"/>
                </a:lnTo>
                <a:lnTo>
                  <a:pt x="93" y="217"/>
                </a:lnTo>
                <a:lnTo>
                  <a:pt x="110" y="210"/>
                </a:lnTo>
                <a:lnTo>
                  <a:pt x="121" y="198"/>
                </a:lnTo>
                <a:lnTo>
                  <a:pt x="126" y="179"/>
                </a:lnTo>
                <a:lnTo>
                  <a:pt x="121" y="165"/>
                </a:lnTo>
                <a:lnTo>
                  <a:pt x="110" y="154"/>
                </a:lnTo>
                <a:lnTo>
                  <a:pt x="96" y="147"/>
                </a:lnTo>
                <a:lnTo>
                  <a:pt x="77" y="140"/>
                </a:lnTo>
                <a:lnTo>
                  <a:pt x="56" y="133"/>
                </a:lnTo>
                <a:lnTo>
                  <a:pt x="38" y="126"/>
                </a:lnTo>
                <a:lnTo>
                  <a:pt x="21" y="112"/>
                </a:lnTo>
                <a:lnTo>
                  <a:pt x="12" y="93"/>
                </a:lnTo>
                <a:lnTo>
                  <a:pt x="7" y="65"/>
                </a:lnTo>
                <a:lnTo>
                  <a:pt x="10" y="49"/>
                </a:lnTo>
                <a:lnTo>
                  <a:pt x="19" y="30"/>
                </a:lnTo>
                <a:lnTo>
                  <a:pt x="35" y="14"/>
                </a:lnTo>
                <a:lnTo>
                  <a:pt x="59" y="2"/>
                </a:lnTo>
                <a:lnTo>
                  <a:pt x="8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" name="CustomShape 30"/>
          <p:cNvSpPr/>
          <p:nvPr/>
        </p:nvSpPr>
        <p:spPr>
          <a:xfrm>
            <a:off x="8375040" y="6316560"/>
            <a:ext cx="122760" cy="146160"/>
          </a:xfrm>
          <a:custGeom>
            <a:avLst/>
            <a:gdLst/>
            <a:ahLst/>
            <a:cxnLst/>
            <a:rect l="l" t="t" r="r" b="b"/>
            <a:pathLst>
              <a:path w="151" h="240">
                <a:moveTo>
                  <a:pt x="0" y="0"/>
                </a:moveTo>
                <a:lnTo>
                  <a:pt x="151" y="0"/>
                </a:lnTo>
                <a:lnTo>
                  <a:pt x="151" y="30"/>
                </a:lnTo>
                <a:lnTo>
                  <a:pt x="33" y="30"/>
                </a:lnTo>
                <a:lnTo>
                  <a:pt x="33" y="105"/>
                </a:lnTo>
                <a:lnTo>
                  <a:pt x="142" y="105"/>
                </a:lnTo>
                <a:lnTo>
                  <a:pt x="142" y="135"/>
                </a:lnTo>
                <a:lnTo>
                  <a:pt x="33" y="135"/>
                </a:lnTo>
                <a:lnTo>
                  <a:pt x="33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" name="CustomShape 31"/>
          <p:cNvSpPr/>
          <p:nvPr/>
        </p:nvSpPr>
        <p:spPr>
          <a:xfrm>
            <a:off x="8517600" y="6312240"/>
            <a:ext cx="202320" cy="153360"/>
          </a:xfrm>
          <a:custGeom>
            <a:avLst/>
            <a:gdLst/>
            <a:ahLst/>
            <a:cxnLst/>
            <a:rect l="l" t="t" r="r" b="b"/>
            <a:pathLst>
              <a:path w="249" h="252">
                <a:moveTo>
                  <a:pt x="125" y="33"/>
                </a:moveTo>
                <a:lnTo>
                  <a:pt x="95" y="37"/>
                </a:lnTo>
                <a:lnTo>
                  <a:pt x="70" y="49"/>
                </a:lnTo>
                <a:lnTo>
                  <a:pt x="51" y="70"/>
                </a:lnTo>
                <a:lnTo>
                  <a:pt x="39" y="98"/>
                </a:lnTo>
                <a:lnTo>
                  <a:pt x="35" y="126"/>
                </a:lnTo>
                <a:lnTo>
                  <a:pt x="39" y="156"/>
                </a:lnTo>
                <a:lnTo>
                  <a:pt x="51" y="182"/>
                </a:lnTo>
                <a:lnTo>
                  <a:pt x="70" y="203"/>
                </a:lnTo>
                <a:lnTo>
                  <a:pt x="95" y="217"/>
                </a:lnTo>
                <a:lnTo>
                  <a:pt x="125" y="221"/>
                </a:lnTo>
                <a:lnTo>
                  <a:pt x="156" y="217"/>
                </a:lnTo>
                <a:lnTo>
                  <a:pt x="179" y="203"/>
                </a:lnTo>
                <a:lnTo>
                  <a:pt x="200" y="182"/>
                </a:lnTo>
                <a:lnTo>
                  <a:pt x="212" y="156"/>
                </a:lnTo>
                <a:lnTo>
                  <a:pt x="214" y="126"/>
                </a:lnTo>
                <a:lnTo>
                  <a:pt x="212" y="98"/>
                </a:lnTo>
                <a:lnTo>
                  <a:pt x="200" y="70"/>
                </a:lnTo>
                <a:lnTo>
                  <a:pt x="179" y="49"/>
                </a:lnTo>
                <a:lnTo>
                  <a:pt x="156" y="37"/>
                </a:lnTo>
                <a:lnTo>
                  <a:pt x="125" y="33"/>
                </a:lnTo>
                <a:close/>
                <a:moveTo>
                  <a:pt x="125" y="0"/>
                </a:moveTo>
                <a:lnTo>
                  <a:pt x="165" y="7"/>
                </a:lnTo>
                <a:lnTo>
                  <a:pt x="200" y="26"/>
                </a:lnTo>
                <a:lnTo>
                  <a:pt x="226" y="51"/>
                </a:lnTo>
                <a:lnTo>
                  <a:pt x="244" y="86"/>
                </a:lnTo>
                <a:lnTo>
                  <a:pt x="249" y="126"/>
                </a:lnTo>
                <a:lnTo>
                  <a:pt x="244" y="168"/>
                </a:lnTo>
                <a:lnTo>
                  <a:pt x="226" y="203"/>
                </a:lnTo>
                <a:lnTo>
                  <a:pt x="200" y="228"/>
                </a:lnTo>
                <a:lnTo>
                  <a:pt x="165" y="247"/>
                </a:lnTo>
                <a:lnTo>
                  <a:pt x="125" y="252"/>
                </a:lnTo>
                <a:lnTo>
                  <a:pt x="84" y="247"/>
                </a:lnTo>
                <a:lnTo>
                  <a:pt x="49" y="228"/>
                </a:lnTo>
                <a:lnTo>
                  <a:pt x="23" y="203"/>
                </a:lnTo>
                <a:lnTo>
                  <a:pt x="7" y="168"/>
                </a:lnTo>
                <a:lnTo>
                  <a:pt x="0" y="126"/>
                </a:lnTo>
                <a:lnTo>
                  <a:pt x="7" y="86"/>
                </a:lnTo>
                <a:lnTo>
                  <a:pt x="23" y="51"/>
                </a:lnTo>
                <a:lnTo>
                  <a:pt x="49" y="26"/>
                </a:lnTo>
                <a:lnTo>
                  <a:pt x="84" y="7"/>
                </a:lnTo>
                <a:lnTo>
                  <a:pt x="1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" name="CustomShape 32"/>
          <p:cNvSpPr/>
          <p:nvPr/>
        </p:nvSpPr>
        <p:spPr>
          <a:xfrm>
            <a:off x="8754480" y="6316560"/>
            <a:ext cx="138240" cy="146160"/>
          </a:xfrm>
          <a:custGeom>
            <a:avLst/>
            <a:gdLst/>
            <a:ahLst/>
            <a:cxnLst/>
            <a:rect l="l" t="t" r="r" b="b"/>
            <a:pathLst>
              <a:path w="170" h="240">
                <a:moveTo>
                  <a:pt x="32" y="28"/>
                </a:moveTo>
                <a:lnTo>
                  <a:pt x="32" y="105"/>
                </a:lnTo>
                <a:lnTo>
                  <a:pt x="74" y="105"/>
                </a:lnTo>
                <a:lnTo>
                  <a:pt x="90" y="105"/>
                </a:lnTo>
                <a:lnTo>
                  <a:pt x="104" y="100"/>
                </a:lnTo>
                <a:lnTo>
                  <a:pt x="116" y="96"/>
                </a:lnTo>
                <a:lnTo>
                  <a:pt x="123" y="84"/>
                </a:lnTo>
                <a:lnTo>
                  <a:pt x="125" y="68"/>
                </a:lnTo>
                <a:lnTo>
                  <a:pt x="123" y="51"/>
                </a:lnTo>
                <a:lnTo>
                  <a:pt x="116" y="40"/>
                </a:lnTo>
                <a:lnTo>
                  <a:pt x="104" y="33"/>
                </a:lnTo>
                <a:lnTo>
                  <a:pt x="90" y="30"/>
                </a:lnTo>
                <a:lnTo>
                  <a:pt x="74" y="28"/>
                </a:lnTo>
                <a:lnTo>
                  <a:pt x="32" y="28"/>
                </a:lnTo>
                <a:close/>
                <a:moveTo>
                  <a:pt x="0" y="0"/>
                </a:moveTo>
                <a:lnTo>
                  <a:pt x="83" y="0"/>
                </a:lnTo>
                <a:lnTo>
                  <a:pt x="111" y="2"/>
                </a:lnTo>
                <a:lnTo>
                  <a:pt x="130" y="12"/>
                </a:lnTo>
                <a:lnTo>
                  <a:pt x="144" y="23"/>
                </a:lnTo>
                <a:lnTo>
                  <a:pt x="153" y="37"/>
                </a:lnTo>
                <a:lnTo>
                  <a:pt x="158" y="51"/>
                </a:lnTo>
                <a:lnTo>
                  <a:pt x="160" y="68"/>
                </a:lnTo>
                <a:lnTo>
                  <a:pt x="156" y="89"/>
                </a:lnTo>
                <a:lnTo>
                  <a:pt x="144" y="109"/>
                </a:lnTo>
                <a:lnTo>
                  <a:pt x="125" y="123"/>
                </a:lnTo>
                <a:lnTo>
                  <a:pt x="102" y="130"/>
                </a:lnTo>
                <a:lnTo>
                  <a:pt x="170" y="240"/>
                </a:lnTo>
                <a:lnTo>
                  <a:pt x="130" y="240"/>
                </a:lnTo>
                <a:lnTo>
                  <a:pt x="69" y="133"/>
                </a:lnTo>
                <a:lnTo>
                  <a:pt x="32" y="133"/>
                </a:lnTo>
                <a:lnTo>
                  <a:pt x="32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" name="CustomShape 33"/>
          <p:cNvSpPr/>
          <p:nvPr/>
        </p:nvSpPr>
        <p:spPr>
          <a:xfrm>
            <a:off x="8966520" y="6316560"/>
            <a:ext cx="191160" cy="146160"/>
          </a:xfrm>
          <a:custGeom>
            <a:avLst/>
            <a:gdLst/>
            <a:ahLst/>
            <a:cxnLst/>
            <a:rect l="l" t="t" r="r" b="b"/>
            <a:pathLst>
              <a:path w="235" h="240">
                <a:moveTo>
                  <a:pt x="117" y="42"/>
                </a:moveTo>
                <a:lnTo>
                  <a:pt x="72" y="151"/>
                </a:lnTo>
                <a:lnTo>
                  <a:pt x="163" y="151"/>
                </a:lnTo>
                <a:lnTo>
                  <a:pt x="119" y="42"/>
                </a:lnTo>
                <a:lnTo>
                  <a:pt x="117" y="42"/>
                </a:lnTo>
                <a:close/>
                <a:moveTo>
                  <a:pt x="105" y="0"/>
                </a:moveTo>
                <a:lnTo>
                  <a:pt x="135" y="0"/>
                </a:lnTo>
                <a:lnTo>
                  <a:pt x="235" y="240"/>
                </a:lnTo>
                <a:lnTo>
                  <a:pt x="198" y="240"/>
                </a:lnTo>
                <a:lnTo>
                  <a:pt x="175" y="179"/>
                </a:lnTo>
                <a:lnTo>
                  <a:pt x="61" y="179"/>
                </a:lnTo>
                <a:lnTo>
                  <a:pt x="38" y="240"/>
                </a:lnTo>
                <a:lnTo>
                  <a:pt x="0" y="240"/>
                </a:lnTo>
                <a:lnTo>
                  <a:pt x="10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" name="CustomShape 34"/>
          <p:cNvSpPr/>
          <p:nvPr/>
        </p:nvSpPr>
        <p:spPr>
          <a:xfrm>
            <a:off x="9235800" y="6312240"/>
            <a:ext cx="129960" cy="153360"/>
          </a:xfrm>
          <a:custGeom>
            <a:avLst/>
            <a:gdLst/>
            <a:ahLst/>
            <a:cxnLst/>
            <a:rect l="l" t="t" r="r" b="b"/>
            <a:pathLst>
              <a:path w="160" h="252">
                <a:moveTo>
                  <a:pt x="88" y="0"/>
                </a:moveTo>
                <a:lnTo>
                  <a:pt x="114" y="2"/>
                </a:lnTo>
                <a:lnTo>
                  <a:pt x="137" y="12"/>
                </a:lnTo>
                <a:lnTo>
                  <a:pt x="158" y="28"/>
                </a:lnTo>
                <a:lnTo>
                  <a:pt x="130" y="54"/>
                </a:lnTo>
                <a:lnTo>
                  <a:pt x="114" y="37"/>
                </a:lnTo>
                <a:lnTo>
                  <a:pt x="88" y="33"/>
                </a:lnTo>
                <a:lnTo>
                  <a:pt x="65" y="35"/>
                </a:lnTo>
                <a:lnTo>
                  <a:pt x="51" y="44"/>
                </a:lnTo>
                <a:lnTo>
                  <a:pt x="44" y="56"/>
                </a:lnTo>
                <a:lnTo>
                  <a:pt x="42" y="68"/>
                </a:lnTo>
                <a:lnTo>
                  <a:pt x="46" y="84"/>
                </a:lnTo>
                <a:lnTo>
                  <a:pt x="56" y="96"/>
                </a:lnTo>
                <a:lnTo>
                  <a:pt x="72" y="105"/>
                </a:lnTo>
                <a:lnTo>
                  <a:pt x="91" y="109"/>
                </a:lnTo>
                <a:lnTo>
                  <a:pt x="112" y="116"/>
                </a:lnTo>
                <a:lnTo>
                  <a:pt x="130" y="126"/>
                </a:lnTo>
                <a:lnTo>
                  <a:pt x="144" y="137"/>
                </a:lnTo>
                <a:lnTo>
                  <a:pt x="156" y="154"/>
                </a:lnTo>
                <a:lnTo>
                  <a:pt x="160" y="179"/>
                </a:lnTo>
                <a:lnTo>
                  <a:pt x="156" y="203"/>
                </a:lnTo>
                <a:lnTo>
                  <a:pt x="144" y="224"/>
                </a:lnTo>
                <a:lnTo>
                  <a:pt x="125" y="240"/>
                </a:lnTo>
                <a:lnTo>
                  <a:pt x="102" y="249"/>
                </a:lnTo>
                <a:lnTo>
                  <a:pt x="77" y="252"/>
                </a:lnTo>
                <a:lnTo>
                  <a:pt x="46" y="249"/>
                </a:lnTo>
                <a:lnTo>
                  <a:pt x="21" y="238"/>
                </a:lnTo>
                <a:lnTo>
                  <a:pt x="0" y="219"/>
                </a:lnTo>
                <a:lnTo>
                  <a:pt x="28" y="196"/>
                </a:lnTo>
                <a:lnTo>
                  <a:pt x="42" y="210"/>
                </a:lnTo>
                <a:lnTo>
                  <a:pt x="58" y="219"/>
                </a:lnTo>
                <a:lnTo>
                  <a:pt x="77" y="221"/>
                </a:lnTo>
                <a:lnTo>
                  <a:pt x="93" y="219"/>
                </a:lnTo>
                <a:lnTo>
                  <a:pt x="109" y="212"/>
                </a:lnTo>
                <a:lnTo>
                  <a:pt x="121" y="200"/>
                </a:lnTo>
                <a:lnTo>
                  <a:pt x="125" y="182"/>
                </a:lnTo>
                <a:lnTo>
                  <a:pt x="121" y="168"/>
                </a:lnTo>
                <a:lnTo>
                  <a:pt x="109" y="156"/>
                </a:lnTo>
                <a:lnTo>
                  <a:pt x="95" y="149"/>
                </a:lnTo>
                <a:lnTo>
                  <a:pt x="77" y="142"/>
                </a:lnTo>
                <a:lnTo>
                  <a:pt x="56" y="135"/>
                </a:lnTo>
                <a:lnTo>
                  <a:pt x="37" y="126"/>
                </a:lnTo>
                <a:lnTo>
                  <a:pt x="23" y="114"/>
                </a:lnTo>
                <a:lnTo>
                  <a:pt x="11" y="96"/>
                </a:lnTo>
                <a:lnTo>
                  <a:pt x="7" y="68"/>
                </a:lnTo>
                <a:lnTo>
                  <a:pt x="11" y="51"/>
                </a:lnTo>
                <a:lnTo>
                  <a:pt x="18" y="33"/>
                </a:lnTo>
                <a:lnTo>
                  <a:pt x="35" y="16"/>
                </a:lnTo>
                <a:lnTo>
                  <a:pt x="58" y="5"/>
                </a:lnTo>
                <a:lnTo>
                  <a:pt x="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" name="CustomShape 35"/>
          <p:cNvSpPr/>
          <p:nvPr/>
        </p:nvSpPr>
        <p:spPr>
          <a:xfrm>
            <a:off x="9398880" y="6316560"/>
            <a:ext cx="202320" cy="146160"/>
          </a:xfrm>
          <a:custGeom>
            <a:avLst/>
            <a:gdLst/>
            <a:ahLst/>
            <a:cxnLst/>
            <a:rect l="l" t="t" r="r" b="b"/>
            <a:pathLst>
              <a:path w="249" h="240">
                <a:moveTo>
                  <a:pt x="0" y="0"/>
                </a:moveTo>
                <a:lnTo>
                  <a:pt x="49" y="0"/>
                </a:lnTo>
                <a:lnTo>
                  <a:pt x="123" y="182"/>
                </a:lnTo>
                <a:lnTo>
                  <a:pt x="126" y="182"/>
                </a:lnTo>
                <a:lnTo>
                  <a:pt x="200" y="0"/>
                </a:lnTo>
                <a:lnTo>
                  <a:pt x="249" y="0"/>
                </a:lnTo>
                <a:lnTo>
                  <a:pt x="249" y="240"/>
                </a:lnTo>
                <a:lnTo>
                  <a:pt x="216" y="240"/>
                </a:lnTo>
                <a:lnTo>
                  <a:pt x="216" y="42"/>
                </a:lnTo>
                <a:lnTo>
                  <a:pt x="216" y="42"/>
                </a:lnTo>
                <a:lnTo>
                  <a:pt x="135" y="240"/>
                </a:lnTo>
                <a:lnTo>
                  <a:pt x="114" y="240"/>
                </a:lnTo>
                <a:lnTo>
                  <a:pt x="33" y="42"/>
                </a:lnTo>
                <a:lnTo>
                  <a:pt x="33" y="42"/>
                </a:lnTo>
                <a:lnTo>
                  <a:pt x="33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" name="CustomShape 36"/>
          <p:cNvSpPr/>
          <p:nvPr/>
        </p:nvSpPr>
        <p:spPr>
          <a:xfrm>
            <a:off x="9620280" y="6316560"/>
            <a:ext cx="193320" cy="146160"/>
          </a:xfrm>
          <a:custGeom>
            <a:avLst/>
            <a:gdLst/>
            <a:ahLst/>
            <a:cxnLst/>
            <a:rect l="l" t="t" r="r" b="b"/>
            <a:pathLst>
              <a:path w="238" h="240">
                <a:moveTo>
                  <a:pt x="119" y="42"/>
                </a:moveTo>
                <a:lnTo>
                  <a:pt x="72" y="151"/>
                </a:lnTo>
                <a:lnTo>
                  <a:pt x="163" y="151"/>
                </a:lnTo>
                <a:lnTo>
                  <a:pt x="119" y="42"/>
                </a:lnTo>
                <a:lnTo>
                  <a:pt x="119" y="42"/>
                </a:lnTo>
                <a:close/>
                <a:moveTo>
                  <a:pt x="105" y="0"/>
                </a:moveTo>
                <a:lnTo>
                  <a:pt x="135" y="0"/>
                </a:lnTo>
                <a:lnTo>
                  <a:pt x="238" y="240"/>
                </a:lnTo>
                <a:lnTo>
                  <a:pt x="200" y="240"/>
                </a:lnTo>
                <a:lnTo>
                  <a:pt x="175" y="179"/>
                </a:lnTo>
                <a:lnTo>
                  <a:pt x="61" y="179"/>
                </a:lnTo>
                <a:lnTo>
                  <a:pt x="37" y="240"/>
                </a:lnTo>
                <a:lnTo>
                  <a:pt x="0" y="240"/>
                </a:lnTo>
                <a:lnTo>
                  <a:pt x="10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" name="CustomShape 37"/>
          <p:cNvSpPr/>
          <p:nvPr/>
        </p:nvSpPr>
        <p:spPr>
          <a:xfrm>
            <a:off x="9834480" y="6316560"/>
            <a:ext cx="138240" cy="146160"/>
          </a:xfrm>
          <a:custGeom>
            <a:avLst/>
            <a:gdLst/>
            <a:ahLst/>
            <a:cxnLst/>
            <a:rect l="l" t="t" r="r" b="b"/>
            <a:pathLst>
              <a:path w="170" h="240">
                <a:moveTo>
                  <a:pt x="33" y="28"/>
                </a:moveTo>
                <a:lnTo>
                  <a:pt x="33" y="105"/>
                </a:lnTo>
                <a:lnTo>
                  <a:pt x="75" y="105"/>
                </a:lnTo>
                <a:lnTo>
                  <a:pt x="91" y="105"/>
                </a:lnTo>
                <a:lnTo>
                  <a:pt x="105" y="100"/>
                </a:lnTo>
                <a:lnTo>
                  <a:pt x="117" y="96"/>
                </a:lnTo>
                <a:lnTo>
                  <a:pt x="124" y="84"/>
                </a:lnTo>
                <a:lnTo>
                  <a:pt x="126" y="68"/>
                </a:lnTo>
                <a:lnTo>
                  <a:pt x="124" y="51"/>
                </a:lnTo>
                <a:lnTo>
                  <a:pt x="117" y="40"/>
                </a:lnTo>
                <a:lnTo>
                  <a:pt x="105" y="33"/>
                </a:lnTo>
                <a:lnTo>
                  <a:pt x="91" y="30"/>
                </a:lnTo>
                <a:lnTo>
                  <a:pt x="75" y="28"/>
                </a:lnTo>
                <a:lnTo>
                  <a:pt x="33" y="28"/>
                </a:lnTo>
                <a:close/>
                <a:moveTo>
                  <a:pt x="0" y="0"/>
                </a:moveTo>
                <a:lnTo>
                  <a:pt x="84" y="0"/>
                </a:lnTo>
                <a:lnTo>
                  <a:pt x="112" y="2"/>
                </a:lnTo>
                <a:lnTo>
                  <a:pt x="131" y="12"/>
                </a:lnTo>
                <a:lnTo>
                  <a:pt x="145" y="23"/>
                </a:lnTo>
                <a:lnTo>
                  <a:pt x="154" y="37"/>
                </a:lnTo>
                <a:lnTo>
                  <a:pt x="158" y="51"/>
                </a:lnTo>
                <a:lnTo>
                  <a:pt x="161" y="68"/>
                </a:lnTo>
                <a:lnTo>
                  <a:pt x="156" y="89"/>
                </a:lnTo>
                <a:lnTo>
                  <a:pt x="145" y="109"/>
                </a:lnTo>
                <a:lnTo>
                  <a:pt x="126" y="123"/>
                </a:lnTo>
                <a:lnTo>
                  <a:pt x="103" y="130"/>
                </a:lnTo>
                <a:lnTo>
                  <a:pt x="170" y="240"/>
                </a:lnTo>
                <a:lnTo>
                  <a:pt x="128" y="240"/>
                </a:lnTo>
                <a:lnTo>
                  <a:pt x="68" y="133"/>
                </a:lnTo>
                <a:lnTo>
                  <a:pt x="33" y="133"/>
                </a:lnTo>
                <a:lnTo>
                  <a:pt x="33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" name="CustomShape 38"/>
          <p:cNvSpPr/>
          <p:nvPr/>
        </p:nvSpPr>
        <p:spPr>
          <a:xfrm>
            <a:off x="9976680" y="6316560"/>
            <a:ext cx="151200" cy="146160"/>
          </a:xfrm>
          <a:custGeom>
            <a:avLst/>
            <a:gdLst/>
            <a:ahLst/>
            <a:cxnLst/>
            <a:rect l="l" t="t" r="r" b="b"/>
            <a:pathLst>
              <a:path w="186" h="240">
                <a:moveTo>
                  <a:pt x="0" y="0"/>
                </a:moveTo>
                <a:lnTo>
                  <a:pt x="186" y="0"/>
                </a:lnTo>
                <a:lnTo>
                  <a:pt x="186" y="30"/>
                </a:lnTo>
                <a:lnTo>
                  <a:pt x="109" y="30"/>
                </a:lnTo>
                <a:lnTo>
                  <a:pt x="109" y="240"/>
                </a:lnTo>
                <a:lnTo>
                  <a:pt x="77" y="240"/>
                </a:lnTo>
                <a:lnTo>
                  <a:pt x="77" y="30"/>
                </a:lnTo>
                <a:lnTo>
                  <a:pt x="0" y="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" name="CustomShape 39"/>
          <p:cNvSpPr/>
          <p:nvPr/>
        </p:nvSpPr>
        <p:spPr>
          <a:xfrm>
            <a:off x="10150920" y="6316560"/>
            <a:ext cx="129960" cy="146160"/>
          </a:xfrm>
          <a:custGeom>
            <a:avLst/>
            <a:gdLst/>
            <a:ahLst/>
            <a:cxnLst/>
            <a:rect l="l" t="t" r="r" b="b"/>
            <a:pathLst>
              <a:path w="160" h="240">
                <a:moveTo>
                  <a:pt x="0" y="0"/>
                </a:moveTo>
                <a:lnTo>
                  <a:pt x="156" y="0"/>
                </a:lnTo>
                <a:lnTo>
                  <a:pt x="156" y="30"/>
                </a:lnTo>
                <a:lnTo>
                  <a:pt x="32" y="30"/>
                </a:lnTo>
                <a:lnTo>
                  <a:pt x="32" y="102"/>
                </a:lnTo>
                <a:lnTo>
                  <a:pt x="146" y="102"/>
                </a:lnTo>
                <a:lnTo>
                  <a:pt x="146" y="133"/>
                </a:lnTo>
                <a:lnTo>
                  <a:pt x="32" y="133"/>
                </a:lnTo>
                <a:lnTo>
                  <a:pt x="32" y="210"/>
                </a:lnTo>
                <a:lnTo>
                  <a:pt x="160" y="210"/>
                </a:lnTo>
                <a:lnTo>
                  <a:pt x="160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CustomShape 40"/>
          <p:cNvSpPr/>
          <p:nvPr/>
        </p:nvSpPr>
        <p:spPr>
          <a:xfrm>
            <a:off x="10315440" y="6316560"/>
            <a:ext cx="138240" cy="146160"/>
          </a:xfrm>
          <a:custGeom>
            <a:avLst/>
            <a:gdLst/>
            <a:ahLst/>
            <a:cxnLst/>
            <a:rect l="l" t="t" r="r" b="b"/>
            <a:pathLst>
              <a:path w="170" h="240">
                <a:moveTo>
                  <a:pt x="33" y="28"/>
                </a:moveTo>
                <a:lnTo>
                  <a:pt x="33" y="105"/>
                </a:lnTo>
                <a:lnTo>
                  <a:pt x="75" y="105"/>
                </a:lnTo>
                <a:lnTo>
                  <a:pt x="89" y="105"/>
                </a:lnTo>
                <a:lnTo>
                  <a:pt x="103" y="100"/>
                </a:lnTo>
                <a:lnTo>
                  <a:pt x="114" y="96"/>
                </a:lnTo>
                <a:lnTo>
                  <a:pt x="124" y="84"/>
                </a:lnTo>
                <a:lnTo>
                  <a:pt x="126" y="68"/>
                </a:lnTo>
                <a:lnTo>
                  <a:pt x="124" y="51"/>
                </a:lnTo>
                <a:lnTo>
                  <a:pt x="114" y="40"/>
                </a:lnTo>
                <a:lnTo>
                  <a:pt x="103" y="33"/>
                </a:lnTo>
                <a:lnTo>
                  <a:pt x="89" y="30"/>
                </a:lnTo>
                <a:lnTo>
                  <a:pt x="75" y="28"/>
                </a:lnTo>
                <a:lnTo>
                  <a:pt x="33" y="28"/>
                </a:lnTo>
                <a:close/>
                <a:moveTo>
                  <a:pt x="0" y="0"/>
                </a:moveTo>
                <a:lnTo>
                  <a:pt x="84" y="0"/>
                </a:lnTo>
                <a:lnTo>
                  <a:pt x="110" y="2"/>
                </a:lnTo>
                <a:lnTo>
                  <a:pt x="131" y="12"/>
                </a:lnTo>
                <a:lnTo>
                  <a:pt x="145" y="23"/>
                </a:lnTo>
                <a:lnTo>
                  <a:pt x="154" y="37"/>
                </a:lnTo>
                <a:lnTo>
                  <a:pt x="159" y="51"/>
                </a:lnTo>
                <a:lnTo>
                  <a:pt x="161" y="68"/>
                </a:lnTo>
                <a:lnTo>
                  <a:pt x="156" y="89"/>
                </a:lnTo>
                <a:lnTo>
                  <a:pt x="145" y="109"/>
                </a:lnTo>
                <a:lnTo>
                  <a:pt x="126" y="123"/>
                </a:lnTo>
                <a:lnTo>
                  <a:pt x="100" y="130"/>
                </a:lnTo>
                <a:lnTo>
                  <a:pt x="170" y="240"/>
                </a:lnTo>
                <a:lnTo>
                  <a:pt x="128" y="240"/>
                </a:lnTo>
                <a:lnTo>
                  <a:pt x="68" y="133"/>
                </a:lnTo>
                <a:lnTo>
                  <a:pt x="33" y="133"/>
                </a:lnTo>
                <a:lnTo>
                  <a:pt x="33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CustomShape 41"/>
          <p:cNvSpPr/>
          <p:nvPr/>
        </p:nvSpPr>
        <p:spPr>
          <a:xfrm>
            <a:off x="10526400" y="6316560"/>
            <a:ext cx="262800" cy="146160"/>
          </a:xfrm>
          <a:custGeom>
            <a:avLst/>
            <a:gdLst/>
            <a:ahLst/>
            <a:cxnLst/>
            <a:rect l="l" t="t" r="r" b="b"/>
            <a:pathLst>
              <a:path w="323" h="240">
                <a:moveTo>
                  <a:pt x="0" y="0"/>
                </a:moveTo>
                <a:lnTo>
                  <a:pt x="35" y="0"/>
                </a:lnTo>
                <a:lnTo>
                  <a:pt x="86" y="191"/>
                </a:lnTo>
                <a:lnTo>
                  <a:pt x="86" y="191"/>
                </a:lnTo>
                <a:lnTo>
                  <a:pt x="144" y="0"/>
                </a:lnTo>
                <a:lnTo>
                  <a:pt x="181" y="0"/>
                </a:lnTo>
                <a:lnTo>
                  <a:pt x="237" y="191"/>
                </a:lnTo>
                <a:lnTo>
                  <a:pt x="237" y="191"/>
                </a:lnTo>
                <a:lnTo>
                  <a:pt x="291" y="0"/>
                </a:lnTo>
                <a:lnTo>
                  <a:pt x="323" y="0"/>
                </a:lnTo>
                <a:lnTo>
                  <a:pt x="253" y="240"/>
                </a:lnTo>
                <a:lnTo>
                  <a:pt x="221" y="240"/>
                </a:lnTo>
                <a:lnTo>
                  <a:pt x="163" y="44"/>
                </a:lnTo>
                <a:lnTo>
                  <a:pt x="160" y="44"/>
                </a:lnTo>
                <a:lnTo>
                  <a:pt x="104" y="240"/>
                </a:lnTo>
                <a:lnTo>
                  <a:pt x="69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CustomShape 42"/>
          <p:cNvSpPr/>
          <p:nvPr/>
        </p:nvSpPr>
        <p:spPr>
          <a:xfrm>
            <a:off x="10799280" y="6312240"/>
            <a:ext cx="202320" cy="153360"/>
          </a:xfrm>
          <a:custGeom>
            <a:avLst/>
            <a:gdLst/>
            <a:ahLst/>
            <a:cxnLst/>
            <a:rect l="l" t="t" r="r" b="b"/>
            <a:pathLst>
              <a:path w="249" h="252">
                <a:moveTo>
                  <a:pt x="123" y="33"/>
                </a:moveTo>
                <a:lnTo>
                  <a:pt x="93" y="37"/>
                </a:lnTo>
                <a:lnTo>
                  <a:pt x="70" y="49"/>
                </a:lnTo>
                <a:lnTo>
                  <a:pt x="51" y="70"/>
                </a:lnTo>
                <a:lnTo>
                  <a:pt x="37" y="98"/>
                </a:lnTo>
                <a:lnTo>
                  <a:pt x="35" y="126"/>
                </a:lnTo>
                <a:lnTo>
                  <a:pt x="37" y="156"/>
                </a:lnTo>
                <a:lnTo>
                  <a:pt x="51" y="182"/>
                </a:lnTo>
                <a:lnTo>
                  <a:pt x="70" y="203"/>
                </a:lnTo>
                <a:lnTo>
                  <a:pt x="93" y="217"/>
                </a:lnTo>
                <a:lnTo>
                  <a:pt x="123" y="221"/>
                </a:lnTo>
                <a:lnTo>
                  <a:pt x="153" y="217"/>
                </a:lnTo>
                <a:lnTo>
                  <a:pt x="179" y="203"/>
                </a:lnTo>
                <a:lnTo>
                  <a:pt x="198" y="182"/>
                </a:lnTo>
                <a:lnTo>
                  <a:pt x="209" y="156"/>
                </a:lnTo>
                <a:lnTo>
                  <a:pt x="214" y="126"/>
                </a:lnTo>
                <a:lnTo>
                  <a:pt x="209" y="98"/>
                </a:lnTo>
                <a:lnTo>
                  <a:pt x="198" y="70"/>
                </a:lnTo>
                <a:lnTo>
                  <a:pt x="179" y="49"/>
                </a:lnTo>
                <a:lnTo>
                  <a:pt x="153" y="37"/>
                </a:lnTo>
                <a:lnTo>
                  <a:pt x="123" y="33"/>
                </a:lnTo>
                <a:close/>
                <a:moveTo>
                  <a:pt x="123" y="0"/>
                </a:moveTo>
                <a:lnTo>
                  <a:pt x="165" y="7"/>
                </a:lnTo>
                <a:lnTo>
                  <a:pt x="200" y="26"/>
                </a:lnTo>
                <a:lnTo>
                  <a:pt x="226" y="51"/>
                </a:lnTo>
                <a:lnTo>
                  <a:pt x="242" y="86"/>
                </a:lnTo>
                <a:lnTo>
                  <a:pt x="249" y="126"/>
                </a:lnTo>
                <a:lnTo>
                  <a:pt x="242" y="168"/>
                </a:lnTo>
                <a:lnTo>
                  <a:pt x="226" y="203"/>
                </a:lnTo>
                <a:lnTo>
                  <a:pt x="200" y="228"/>
                </a:lnTo>
                <a:lnTo>
                  <a:pt x="165" y="247"/>
                </a:lnTo>
                <a:lnTo>
                  <a:pt x="123" y="252"/>
                </a:lnTo>
                <a:lnTo>
                  <a:pt x="84" y="247"/>
                </a:lnTo>
                <a:lnTo>
                  <a:pt x="49" y="228"/>
                </a:lnTo>
                <a:lnTo>
                  <a:pt x="23" y="203"/>
                </a:lnTo>
                <a:lnTo>
                  <a:pt x="4" y="168"/>
                </a:lnTo>
                <a:lnTo>
                  <a:pt x="0" y="126"/>
                </a:lnTo>
                <a:lnTo>
                  <a:pt x="4" y="86"/>
                </a:lnTo>
                <a:lnTo>
                  <a:pt x="23" y="51"/>
                </a:lnTo>
                <a:lnTo>
                  <a:pt x="49" y="26"/>
                </a:lnTo>
                <a:lnTo>
                  <a:pt x="84" y="7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CustomShape 43"/>
          <p:cNvSpPr/>
          <p:nvPr/>
        </p:nvSpPr>
        <p:spPr>
          <a:xfrm>
            <a:off x="11036160" y="6316560"/>
            <a:ext cx="138240" cy="146160"/>
          </a:xfrm>
          <a:custGeom>
            <a:avLst/>
            <a:gdLst/>
            <a:ahLst/>
            <a:cxnLst/>
            <a:rect l="l" t="t" r="r" b="b"/>
            <a:pathLst>
              <a:path w="170" h="240">
                <a:moveTo>
                  <a:pt x="32" y="28"/>
                </a:moveTo>
                <a:lnTo>
                  <a:pt x="32" y="105"/>
                </a:lnTo>
                <a:lnTo>
                  <a:pt x="74" y="105"/>
                </a:lnTo>
                <a:lnTo>
                  <a:pt x="88" y="105"/>
                </a:lnTo>
                <a:lnTo>
                  <a:pt x="102" y="100"/>
                </a:lnTo>
                <a:lnTo>
                  <a:pt x="114" y="96"/>
                </a:lnTo>
                <a:lnTo>
                  <a:pt x="123" y="84"/>
                </a:lnTo>
                <a:lnTo>
                  <a:pt x="125" y="68"/>
                </a:lnTo>
                <a:lnTo>
                  <a:pt x="123" y="51"/>
                </a:lnTo>
                <a:lnTo>
                  <a:pt x="114" y="40"/>
                </a:lnTo>
                <a:lnTo>
                  <a:pt x="102" y="33"/>
                </a:lnTo>
                <a:lnTo>
                  <a:pt x="88" y="30"/>
                </a:lnTo>
                <a:lnTo>
                  <a:pt x="74" y="28"/>
                </a:lnTo>
                <a:lnTo>
                  <a:pt x="32" y="28"/>
                </a:lnTo>
                <a:close/>
                <a:moveTo>
                  <a:pt x="0" y="0"/>
                </a:moveTo>
                <a:lnTo>
                  <a:pt x="83" y="0"/>
                </a:lnTo>
                <a:lnTo>
                  <a:pt x="109" y="2"/>
                </a:lnTo>
                <a:lnTo>
                  <a:pt x="130" y="12"/>
                </a:lnTo>
                <a:lnTo>
                  <a:pt x="144" y="23"/>
                </a:lnTo>
                <a:lnTo>
                  <a:pt x="153" y="37"/>
                </a:lnTo>
                <a:lnTo>
                  <a:pt x="158" y="51"/>
                </a:lnTo>
                <a:lnTo>
                  <a:pt x="160" y="68"/>
                </a:lnTo>
                <a:lnTo>
                  <a:pt x="156" y="89"/>
                </a:lnTo>
                <a:lnTo>
                  <a:pt x="144" y="109"/>
                </a:lnTo>
                <a:lnTo>
                  <a:pt x="125" y="123"/>
                </a:lnTo>
                <a:lnTo>
                  <a:pt x="100" y="130"/>
                </a:lnTo>
                <a:lnTo>
                  <a:pt x="170" y="240"/>
                </a:lnTo>
                <a:lnTo>
                  <a:pt x="128" y="240"/>
                </a:lnTo>
                <a:lnTo>
                  <a:pt x="67" y="133"/>
                </a:lnTo>
                <a:lnTo>
                  <a:pt x="32" y="133"/>
                </a:lnTo>
                <a:lnTo>
                  <a:pt x="32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44"/>
          <p:cNvSpPr/>
          <p:nvPr/>
        </p:nvSpPr>
        <p:spPr>
          <a:xfrm>
            <a:off x="11198880" y="6316560"/>
            <a:ext cx="115200" cy="146160"/>
          </a:xfrm>
          <a:custGeom>
            <a:avLst/>
            <a:gdLst/>
            <a:ahLst/>
            <a:cxnLst/>
            <a:rect l="l" t="t" r="r" b="b"/>
            <a:pathLst>
              <a:path w="142" h="240">
                <a:moveTo>
                  <a:pt x="0" y="0"/>
                </a:moveTo>
                <a:lnTo>
                  <a:pt x="32" y="0"/>
                </a:lnTo>
                <a:lnTo>
                  <a:pt x="32" y="210"/>
                </a:lnTo>
                <a:lnTo>
                  <a:pt x="142" y="210"/>
                </a:lnTo>
                <a:lnTo>
                  <a:pt x="142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CustomShape 45"/>
          <p:cNvSpPr/>
          <p:nvPr/>
        </p:nvSpPr>
        <p:spPr>
          <a:xfrm>
            <a:off x="11333520" y="6316560"/>
            <a:ext cx="168120" cy="146160"/>
          </a:xfrm>
          <a:custGeom>
            <a:avLst/>
            <a:gdLst/>
            <a:ahLst/>
            <a:cxnLst/>
            <a:rect l="l" t="t" r="r" b="b"/>
            <a:pathLst>
              <a:path w="207" h="240">
                <a:moveTo>
                  <a:pt x="33" y="30"/>
                </a:moveTo>
                <a:lnTo>
                  <a:pt x="33" y="210"/>
                </a:lnTo>
                <a:lnTo>
                  <a:pt x="72" y="210"/>
                </a:lnTo>
                <a:lnTo>
                  <a:pt x="105" y="205"/>
                </a:lnTo>
                <a:lnTo>
                  <a:pt x="133" y="193"/>
                </a:lnTo>
                <a:lnTo>
                  <a:pt x="154" y="177"/>
                </a:lnTo>
                <a:lnTo>
                  <a:pt x="168" y="151"/>
                </a:lnTo>
                <a:lnTo>
                  <a:pt x="175" y="119"/>
                </a:lnTo>
                <a:lnTo>
                  <a:pt x="172" y="105"/>
                </a:lnTo>
                <a:lnTo>
                  <a:pt x="170" y="89"/>
                </a:lnTo>
                <a:lnTo>
                  <a:pt x="161" y="72"/>
                </a:lnTo>
                <a:lnTo>
                  <a:pt x="149" y="56"/>
                </a:lnTo>
                <a:lnTo>
                  <a:pt x="133" y="42"/>
                </a:lnTo>
                <a:lnTo>
                  <a:pt x="109" y="35"/>
                </a:lnTo>
                <a:lnTo>
                  <a:pt x="82" y="30"/>
                </a:lnTo>
                <a:lnTo>
                  <a:pt x="33" y="30"/>
                </a:lnTo>
                <a:close/>
                <a:moveTo>
                  <a:pt x="0" y="0"/>
                </a:moveTo>
                <a:lnTo>
                  <a:pt x="84" y="0"/>
                </a:lnTo>
                <a:lnTo>
                  <a:pt x="121" y="5"/>
                </a:lnTo>
                <a:lnTo>
                  <a:pt x="151" y="16"/>
                </a:lnTo>
                <a:lnTo>
                  <a:pt x="175" y="33"/>
                </a:lnTo>
                <a:lnTo>
                  <a:pt x="191" y="54"/>
                </a:lnTo>
                <a:lnTo>
                  <a:pt x="200" y="77"/>
                </a:lnTo>
                <a:lnTo>
                  <a:pt x="207" y="100"/>
                </a:lnTo>
                <a:lnTo>
                  <a:pt x="207" y="119"/>
                </a:lnTo>
                <a:lnTo>
                  <a:pt x="205" y="149"/>
                </a:lnTo>
                <a:lnTo>
                  <a:pt x="193" y="177"/>
                </a:lnTo>
                <a:lnTo>
                  <a:pt x="175" y="203"/>
                </a:lnTo>
                <a:lnTo>
                  <a:pt x="149" y="221"/>
                </a:lnTo>
                <a:lnTo>
                  <a:pt x="116" y="235"/>
                </a:lnTo>
                <a:lnTo>
                  <a:pt x="77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46"/>
          <p:cNvSpPr/>
          <p:nvPr/>
        </p:nvSpPr>
        <p:spPr>
          <a:xfrm>
            <a:off x="6919920" y="6130440"/>
            <a:ext cx="237960" cy="336600"/>
          </a:xfrm>
          <a:custGeom>
            <a:avLst/>
            <a:gdLst/>
            <a:ahLst/>
            <a:cxnLst/>
            <a:rect l="l" t="t" r="r" b="b"/>
            <a:pathLst>
              <a:path w="384" h="724">
                <a:moveTo>
                  <a:pt x="0" y="0"/>
                </a:moveTo>
                <a:lnTo>
                  <a:pt x="41" y="0"/>
                </a:lnTo>
                <a:lnTo>
                  <a:pt x="192" y="241"/>
                </a:lnTo>
                <a:lnTo>
                  <a:pt x="341" y="0"/>
                </a:lnTo>
                <a:lnTo>
                  <a:pt x="382" y="0"/>
                </a:lnTo>
                <a:lnTo>
                  <a:pt x="382" y="723"/>
                </a:lnTo>
                <a:lnTo>
                  <a:pt x="384" y="724"/>
                </a:lnTo>
                <a:lnTo>
                  <a:pt x="341" y="724"/>
                </a:lnTo>
                <a:lnTo>
                  <a:pt x="192" y="483"/>
                </a:lnTo>
                <a:lnTo>
                  <a:pt x="41" y="724"/>
                </a:lnTo>
                <a:lnTo>
                  <a:pt x="0" y="724"/>
                </a:lnTo>
                <a:lnTo>
                  <a:pt x="0" y="0"/>
                </a:lnTo>
                <a:close/>
              </a:path>
            </a:pathLst>
          </a:custGeom>
          <a:solidFill>
            <a:srgbClr val="7DB2D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47"/>
          <p:cNvSpPr/>
          <p:nvPr/>
        </p:nvSpPr>
        <p:spPr>
          <a:xfrm>
            <a:off x="6782400" y="6130440"/>
            <a:ext cx="137520" cy="336600"/>
          </a:xfrm>
          <a:custGeom>
            <a:avLst/>
            <a:gdLst/>
            <a:ahLst/>
            <a:cxnLst/>
            <a:rect l="l" t="t" r="r" b="b"/>
            <a:pathLst>
              <a:path w="222" h="724">
                <a:moveTo>
                  <a:pt x="0" y="0"/>
                </a:moveTo>
                <a:lnTo>
                  <a:pt x="222" y="0"/>
                </a:lnTo>
                <a:lnTo>
                  <a:pt x="222" y="724"/>
                </a:lnTo>
                <a:lnTo>
                  <a:pt x="0" y="724"/>
                </a:lnTo>
                <a:lnTo>
                  <a:pt x="222" y="361"/>
                </a:lnTo>
                <a:lnTo>
                  <a:pt x="0" y="0"/>
                </a:lnTo>
                <a:close/>
              </a:path>
            </a:pathLst>
          </a:custGeom>
          <a:solidFill>
            <a:srgbClr val="95843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48"/>
          <p:cNvSpPr/>
          <p:nvPr/>
        </p:nvSpPr>
        <p:spPr>
          <a:xfrm>
            <a:off x="7157160" y="6130440"/>
            <a:ext cx="137880" cy="336600"/>
          </a:xfrm>
          <a:custGeom>
            <a:avLst/>
            <a:gdLst/>
            <a:ahLst/>
            <a:cxnLst/>
            <a:rect l="l" t="t" r="r" b="b"/>
            <a:pathLst>
              <a:path w="223" h="724">
                <a:moveTo>
                  <a:pt x="0" y="0"/>
                </a:moveTo>
                <a:lnTo>
                  <a:pt x="223" y="0"/>
                </a:lnTo>
                <a:lnTo>
                  <a:pt x="2" y="361"/>
                </a:lnTo>
                <a:lnTo>
                  <a:pt x="223" y="724"/>
                </a:lnTo>
                <a:lnTo>
                  <a:pt x="2" y="724"/>
                </a:lnTo>
                <a:lnTo>
                  <a:pt x="0" y="723"/>
                </a:lnTo>
                <a:lnTo>
                  <a:pt x="0" y="0"/>
                </a:lnTo>
                <a:close/>
              </a:path>
            </a:pathLst>
          </a:custGeom>
          <a:solidFill>
            <a:srgbClr val="73983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49"/>
          <p:cNvSpPr/>
          <p:nvPr/>
        </p:nvSpPr>
        <p:spPr>
          <a:xfrm>
            <a:off x="7158240" y="6130440"/>
            <a:ext cx="497880" cy="336600"/>
          </a:xfrm>
          <a:custGeom>
            <a:avLst/>
            <a:gdLst/>
            <a:ahLst/>
            <a:cxnLst/>
            <a:rect l="l" t="t" r="r" b="b"/>
            <a:pathLst>
              <a:path w="803" h="724">
                <a:moveTo>
                  <a:pt x="221" y="179"/>
                </a:moveTo>
                <a:lnTo>
                  <a:pt x="221" y="383"/>
                </a:lnTo>
                <a:lnTo>
                  <a:pt x="523" y="383"/>
                </a:lnTo>
                <a:lnTo>
                  <a:pt x="543" y="382"/>
                </a:lnTo>
                <a:lnTo>
                  <a:pt x="560" y="374"/>
                </a:lnTo>
                <a:lnTo>
                  <a:pt x="573" y="361"/>
                </a:lnTo>
                <a:lnTo>
                  <a:pt x="583" y="346"/>
                </a:lnTo>
                <a:lnTo>
                  <a:pt x="589" y="329"/>
                </a:lnTo>
                <a:lnTo>
                  <a:pt x="594" y="310"/>
                </a:lnTo>
                <a:lnTo>
                  <a:pt x="596" y="292"/>
                </a:lnTo>
                <a:lnTo>
                  <a:pt x="596" y="256"/>
                </a:lnTo>
                <a:lnTo>
                  <a:pt x="592" y="233"/>
                </a:lnTo>
                <a:lnTo>
                  <a:pt x="586" y="215"/>
                </a:lnTo>
                <a:lnTo>
                  <a:pt x="574" y="200"/>
                </a:lnTo>
                <a:lnTo>
                  <a:pt x="558" y="188"/>
                </a:lnTo>
                <a:lnTo>
                  <a:pt x="533" y="182"/>
                </a:lnTo>
                <a:lnTo>
                  <a:pt x="504" y="179"/>
                </a:lnTo>
                <a:lnTo>
                  <a:pt x="221" y="179"/>
                </a:lnTo>
                <a:close/>
                <a:moveTo>
                  <a:pt x="221" y="0"/>
                </a:moveTo>
                <a:lnTo>
                  <a:pt x="540" y="0"/>
                </a:lnTo>
                <a:lnTo>
                  <a:pt x="589" y="2"/>
                </a:lnTo>
                <a:lnTo>
                  <a:pt x="633" y="8"/>
                </a:lnTo>
                <a:lnTo>
                  <a:pt x="670" y="18"/>
                </a:lnTo>
                <a:lnTo>
                  <a:pt x="702" y="33"/>
                </a:lnTo>
                <a:lnTo>
                  <a:pt x="729" y="49"/>
                </a:lnTo>
                <a:lnTo>
                  <a:pt x="750" y="70"/>
                </a:lnTo>
                <a:lnTo>
                  <a:pt x="768" y="93"/>
                </a:lnTo>
                <a:lnTo>
                  <a:pt x="781" y="120"/>
                </a:lnTo>
                <a:lnTo>
                  <a:pt x="791" y="149"/>
                </a:lnTo>
                <a:lnTo>
                  <a:pt x="798" y="180"/>
                </a:lnTo>
                <a:lnTo>
                  <a:pt x="803" y="213"/>
                </a:lnTo>
                <a:lnTo>
                  <a:pt x="803" y="247"/>
                </a:lnTo>
                <a:lnTo>
                  <a:pt x="803" y="333"/>
                </a:lnTo>
                <a:lnTo>
                  <a:pt x="803" y="361"/>
                </a:lnTo>
                <a:lnTo>
                  <a:pt x="798" y="392"/>
                </a:lnTo>
                <a:lnTo>
                  <a:pt x="791" y="421"/>
                </a:lnTo>
                <a:lnTo>
                  <a:pt x="781" y="449"/>
                </a:lnTo>
                <a:lnTo>
                  <a:pt x="768" y="475"/>
                </a:lnTo>
                <a:lnTo>
                  <a:pt x="750" y="500"/>
                </a:lnTo>
                <a:lnTo>
                  <a:pt x="729" y="521"/>
                </a:lnTo>
                <a:lnTo>
                  <a:pt x="704" y="539"/>
                </a:lnTo>
                <a:lnTo>
                  <a:pt x="673" y="552"/>
                </a:lnTo>
                <a:lnTo>
                  <a:pt x="638" y="560"/>
                </a:lnTo>
                <a:lnTo>
                  <a:pt x="597" y="564"/>
                </a:lnTo>
                <a:lnTo>
                  <a:pt x="221" y="564"/>
                </a:lnTo>
                <a:lnTo>
                  <a:pt x="221" y="724"/>
                </a:lnTo>
                <a:lnTo>
                  <a:pt x="221" y="724"/>
                </a:lnTo>
                <a:lnTo>
                  <a:pt x="0" y="361"/>
                </a:lnTo>
                <a:lnTo>
                  <a:pt x="221" y="0"/>
                </a:lnTo>
                <a:close/>
              </a:path>
            </a:pathLst>
          </a:custGeom>
          <a:solidFill>
            <a:srgbClr val="C7D2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50"/>
          <p:cNvSpPr/>
          <p:nvPr/>
        </p:nvSpPr>
        <p:spPr>
          <a:xfrm>
            <a:off x="6409440" y="6130440"/>
            <a:ext cx="510120" cy="336600"/>
          </a:xfrm>
          <a:custGeom>
            <a:avLst/>
            <a:gdLst/>
            <a:ahLst/>
            <a:cxnLst/>
            <a:rect l="l" t="t" r="r" b="b"/>
            <a:pathLst>
              <a:path w="823" h="724">
                <a:moveTo>
                  <a:pt x="0" y="0"/>
                </a:moveTo>
                <a:lnTo>
                  <a:pt x="223" y="0"/>
                </a:lnTo>
                <a:lnTo>
                  <a:pt x="601" y="438"/>
                </a:lnTo>
                <a:lnTo>
                  <a:pt x="601" y="0"/>
                </a:lnTo>
                <a:lnTo>
                  <a:pt x="601" y="0"/>
                </a:lnTo>
                <a:lnTo>
                  <a:pt x="823" y="361"/>
                </a:lnTo>
                <a:lnTo>
                  <a:pt x="601" y="724"/>
                </a:lnTo>
                <a:lnTo>
                  <a:pt x="223" y="287"/>
                </a:lnTo>
                <a:lnTo>
                  <a:pt x="223" y="724"/>
                </a:lnTo>
                <a:lnTo>
                  <a:pt x="0" y="724"/>
                </a:lnTo>
                <a:lnTo>
                  <a:pt x="0" y="0"/>
                </a:lnTo>
                <a:close/>
              </a:path>
            </a:pathLst>
          </a:custGeom>
          <a:solidFill>
            <a:srgbClr val="FFAD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333720" y="6279840"/>
            <a:ext cx="596160" cy="27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1480" tIns="25560" rIns="51480" bIns="25560" anchor="ctr"/>
          <a:lstStyle/>
          <a:p>
            <a:pPr>
              <a:lnSpc>
                <a:spcPct val="100000"/>
              </a:lnSpc>
            </a:pPr>
            <a:fld id="{D4F6BDCB-F59A-464E-AD1D-3C9AABC2769D}" type="slidenum">
              <a:rPr lang="en-US" sz="98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‹#›</a:t>
            </a:fld>
            <a:endParaRPr lang="en-US" sz="10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963360" y="6298200"/>
            <a:ext cx="4685400" cy="30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980" strike="noStrike" cap="all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EXTERNAL USE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7" name="CustomShape 3"/>
          <p:cNvSpPr/>
          <p:nvPr/>
        </p:nvSpPr>
        <p:spPr>
          <a:xfrm>
            <a:off x="10988640" y="6127200"/>
            <a:ext cx="237960" cy="336600"/>
          </a:xfrm>
          <a:custGeom>
            <a:avLst/>
            <a:gdLst/>
            <a:ahLst/>
            <a:cxnLst/>
            <a:rect l="l" t="t" r="r" b="b"/>
            <a:pathLst>
              <a:path w="384" h="724">
                <a:moveTo>
                  <a:pt x="0" y="0"/>
                </a:moveTo>
                <a:lnTo>
                  <a:pt x="41" y="0"/>
                </a:lnTo>
                <a:lnTo>
                  <a:pt x="192" y="241"/>
                </a:lnTo>
                <a:lnTo>
                  <a:pt x="341" y="0"/>
                </a:lnTo>
                <a:lnTo>
                  <a:pt x="382" y="0"/>
                </a:lnTo>
                <a:lnTo>
                  <a:pt x="382" y="723"/>
                </a:lnTo>
                <a:lnTo>
                  <a:pt x="384" y="724"/>
                </a:lnTo>
                <a:lnTo>
                  <a:pt x="341" y="724"/>
                </a:lnTo>
                <a:lnTo>
                  <a:pt x="192" y="483"/>
                </a:lnTo>
                <a:lnTo>
                  <a:pt x="41" y="724"/>
                </a:lnTo>
                <a:lnTo>
                  <a:pt x="0" y="724"/>
                </a:lnTo>
                <a:lnTo>
                  <a:pt x="0" y="0"/>
                </a:lnTo>
                <a:close/>
              </a:path>
            </a:pathLst>
          </a:custGeom>
          <a:solidFill>
            <a:srgbClr val="7DB2D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CustomShape 4"/>
          <p:cNvSpPr/>
          <p:nvPr/>
        </p:nvSpPr>
        <p:spPr>
          <a:xfrm>
            <a:off x="10850760" y="6127200"/>
            <a:ext cx="137520" cy="336600"/>
          </a:xfrm>
          <a:custGeom>
            <a:avLst/>
            <a:gdLst/>
            <a:ahLst/>
            <a:cxnLst/>
            <a:rect l="l" t="t" r="r" b="b"/>
            <a:pathLst>
              <a:path w="222" h="724">
                <a:moveTo>
                  <a:pt x="0" y="0"/>
                </a:moveTo>
                <a:lnTo>
                  <a:pt x="222" y="0"/>
                </a:lnTo>
                <a:lnTo>
                  <a:pt x="222" y="724"/>
                </a:lnTo>
                <a:lnTo>
                  <a:pt x="0" y="724"/>
                </a:lnTo>
                <a:lnTo>
                  <a:pt x="222" y="361"/>
                </a:lnTo>
                <a:lnTo>
                  <a:pt x="0" y="0"/>
                </a:lnTo>
                <a:close/>
              </a:path>
            </a:pathLst>
          </a:custGeom>
          <a:solidFill>
            <a:srgbClr val="95843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5"/>
          <p:cNvSpPr/>
          <p:nvPr/>
        </p:nvSpPr>
        <p:spPr>
          <a:xfrm>
            <a:off x="11225520" y="6127200"/>
            <a:ext cx="137880" cy="336600"/>
          </a:xfrm>
          <a:custGeom>
            <a:avLst/>
            <a:gdLst/>
            <a:ahLst/>
            <a:cxnLst/>
            <a:rect l="l" t="t" r="r" b="b"/>
            <a:pathLst>
              <a:path w="223" h="724">
                <a:moveTo>
                  <a:pt x="0" y="0"/>
                </a:moveTo>
                <a:lnTo>
                  <a:pt x="223" y="0"/>
                </a:lnTo>
                <a:lnTo>
                  <a:pt x="2" y="361"/>
                </a:lnTo>
                <a:lnTo>
                  <a:pt x="223" y="724"/>
                </a:lnTo>
                <a:lnTo>
                  <a:pt x="2" y="724"/>
                </a:lnTo>
                <a:lnTo>
                  <a:pt x="0" y="723"/>
                </a:lnTo>
                <a:lnTo>
                  <a:pt x="0" y="0"/>
                </a:lnTo>
                <a:close/>
              </a:path>
            </a:pathLst>
          </a:custGeom>
          <a:solidFill>
            <a:srgbClr val="73983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CustomShape 6"/>
          <p:cNvSpPr/>
          <p:nvPr/>
        </p:nvSpPr>
        <p:spPr>
          <a:xfrm>
            <a:off x="11226960" y="6127200"/>
            <a:ext cx="497880" cy="336600"/>
          </a:xfrm>
          <a:custGeom>
            <a:avLst/>
            <a:gdLst/>
            <a:ahLst/>
            <a:cxnLst/>
            <a:rect l="l" t="t" r="r" b="b"/>
            <a:pathLst>
              <a:path w="803" h="724">
                <a:moveTo>
                  <a:pt x="221" y="179"/>
                </a:moveTo>
                <a:lnTo>
                  <a:pt x="221" y="383"/>
                </a:lnTo>
                <a:lnTo>
                  <a:pt x="523" y="383"/>
                </a:lnTo>
                <a:lnTo>
                  <a:pt x="543" y="382"/>
                </a:lnTo>
                <a:lnTo>
                  <a:pt x="560" y="374"/>
                </a:lnTo>
                <a:lnTo>
                  <a:pt x="573" y="361"/>
                </a:lnTo>
                <a:lnTo>
                  <a:pt x="583" y="346"/>
                </a:lnTo>
                <a:lnTo>
                  <a:pt x="589" y="329"/>
                </a:lnTo>
                <a:lnTo>
                  <a:pt x="594" y="310"/>
                </a:lnTo>
                <a:lnTo>
                  <a:pt x="596" y="292"/>
                </a:lnTo>
                <a:lnTo>
                  <a:pt x="596" y="256"/>
                </a:lnTo>
                <a:lnTo>
                  <a:pt x="592" y="233"/>
                </a:lnTo>
                <a:lnTo>
                  <a:pt x="586" y="215"/>
                </a:lnTo>
                <a:lnTo>
                  <a:pt x="574" y="200"/>
                </a:lnTo>
                <a:lnTo>
                  <a:pt x="558" y="188"/>
                </a:lnTo>
                <a:lnTo>
                  <a:pt x="533" y="182"/>
                </a:lnTo>
                <a:lnTo>
                  <a:pt x="504" y="179"/>
                </a:lnTo>
                <a:lnTo>
                  <a:pt x="221" y="179"/>
                </a:lnTo>
                <a:close/>
                <a:moveTo>
                  <a:pt x="221" y="0"/>
                </a:moveTo>
                <a:lnTo>
                  <a:pt x="540" y="0"/>
                </a:lnTo>
                <a:lnTo>
                  <a:pt x="589" y="2"/>
                </a:lnTo>
                <a:lnTo>
                  <a:pt x="633" y="8"/>
                </a:lnTo>
                <a:lnTo>
                  <a:pt x="670" y="18"/>
                </a:lnTo>
                <a:lnTo>
                  <a:pt x="702" y="33"/>
                </a:lnTo>
                <a:lnTo>
                  <a:pt x="729" y="49"/>
                </a:lnTo>
                <a:lnTo>
                  <a:pt x="750" y="70"/>
                </a:lnTo>
                <a:lnTo>
                  <a:pt x="768" y="93"/>
                </a:lnTo>
                <a:lnTo>
                  <a:pt x="781" y="120"/>
                </a:lnTo>
                <a:lnTo>
                  <a:pt x="791" y="149"/>
                </a:lnTo>
                <a:lnTo>
                  <a:pt x="798" y="180"/>
                </a:lnTo>
                <a:lnTo>
                  <a:pt x="803" y="213"/>
                </a:lnTo>
                <a:lnTo>
                  <a:pt x="803" y="247"/>
                </a:lnTo>
                <a:lnTo>
                  <a:pt x="803" y="333"/>
                </a:lnTo>
                <a:lnTo>
                  <a:pt x="803" y="361"/>
                </a:lnTo>
                <a:lnTo>
                  <a:pt x="798" y="392"/>
                </a:lnTo>
                <a:lnTo>
                  <a:pt x="791" y="421"/>
                </a:lnTo>
                <a:lnTo>
                  <a:pt x="781" y="449"/>
                </a:lnTo>
                <a:lnTo>
                  <a:pt x="768" y="475"/>
                </a:lnTo>
                <a:lnTo>
                  <a:pt x="750" y="500"/>
                </a:lnTo>
                <a:lnTo>
                  <a:pt x="729" y="521"/>
                </a:lnTo>
                <a:lnTo>
                  <a:pt x="704" y="539"/>
                </a:lnTo>
                <a:lnTo>
                  <a:pt x="673" y="552"/>
                </a:lnTo>
                <a:lnTo>
                  <a:pt x="638" y="560"/>
                </a:lnTo>
                <a:lnTo>
                  <a:pt x="597" y="564"/>
                </a:lnTo>
                <a:lnTo>
                  <a:pt x="221" y="564"/>
                </a:lnTo>
                <a:lnTo>
                  <a:pt x="221" y="724"/>
                </a:lnTo>
                <a:lnTo>
                  <a:pt x="221" y="724"/>
                </a:lnTo>
                <a:lnTo>
                  <a:pt x="0" y="361"/>
                </a:lnTo>
                <a:lnTo>
                  <a:pt x="221" y="0"/>
                </a:lnTo>
                <a:close/>
              </a:path>
            </a:pathLst>
          </a:custGeom>
          <a:solidFill>
            <a:srgbClr val="C7D2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7"/>
          <p:cNvSpPr/>
          <p:nvPr/>
        </p:nvSpPr>
        <p:spPr>
          <a:xfrm>
            <a:off x="10478160" y="6127200"/>
            <a:ext cx="510120" cy="336600"/>
          </a:xfrm>
          <a:custGeom>
            <a:avLst/>
            <a:gdLst/>
            <a:ahLst/>
            <a:cxnLst/>
            <a:rect l="l" t="t" r="r" b="b"/>
            <a:pathLst>
              <a:path w="823" h="724">
                <a:moveTo>
                  <a:pt x="0" y="0"/>
                </a:moveTo>
                <a:lnTo>
                  <a:pt x="223" y="0"/>
                </a:lnTo>
                <a:lnTo>
                  <a:pt x="601" y="438"/>
                </a:lnTo>
                <a:lnTo>
                  <a:pt x="601" y="0"/>
                </a:lnTo>
                <a:lnTo>
                  <a:pt x="601" y="0"/>
                </a:lnTo>
                <a:lnTo>
                  <a:pt x="823" y="361"/>
                </a:lnTo>
                <a:lnTo>
                  <a:pt x="601" y="724"/>
                </a:lnTo>
                <a:lnTo>
                  <a:pt x="223" y="287"/>
                </a:lnTo>
                <a:lnTo>
                  <a:pt x="223" y="724"/>
                </a:lnTo>
                <a:lnTo>
                  <a:pt x="0" y="724"/>
                </a:lnTo>
                <a:lnTo>
                  <a:pt x="0" y="0"/>
                </a:lnTo>
                <a:close/>
              </a:path>
            </a:pathLst>
          </a:custGeom>
          <a:solidFill>
            <a:srgbClr val="FFAD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PlaceHolder 8"/>
          <p:cNvSpPr>
            <a:spLocks noGrp="1"/>
          </p:cNvSpPr>
          <p:nvPr>
            <p:ph type="title"/>
          </p:nvPr>
        </p:nvSpPr>
        <p:spPr>
          <a:xfrm>
            <a:off x="299520" y="280800"/>
            <a:ext cx="11662560" cy="6537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Master title style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9"/>
          <p:cNvSpPr>
            <a:spLocks noGrp="1"/>
          </p:cNvSpPr>
          <p:nvPr>
            <p:ph type="body"/>
          </p:nvPr>
        </p:nvSpPr>
        <p:spPr>
          <a:xfrm>
            <a:off x="299520" y="1019880"/>
            <a:ext cx="11662560" cy="466704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LevelClick to edit Master text styles</a:t>
            </a:r>
          </a:p>
          <a:p>
            <a:pPr marL="301320" lvl="1" indent="-1260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−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level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27320" lvl="2" indent="-126000">
              <a:lnSpc>
                <a:spcPct val="100000"/>
              </a:lnSpc>
              <a:buClr>
                <a:srgbClr val="000000"/>
              </a:buClr>
              <a:buSzPct val="80000"/>
              <a:buFont typeface="Wingdings" charset="2"/>
              <a:buChar char="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level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59440" lvl="3" indent="-13176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lang="en-US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level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7560" lvl="4" indent="-167400">
              <a:lnSpc>
                <a:spcPct val="100000"/>
              </a:lnSpc>
              <a:buClr>
                <a:srgbClr val="000000"/>
              </a:buClr>
              <a:buSzPct val="70000"/>
              <a:buFont typeface="Arial"/>
              <a:buChar char="−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level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5656320" y="2148840"/>
            <a:ext cx="927000" cy="1310760"/>
          </a:xfrm>
          <a:custGeom>
            <a:avLst/>
            <a:gdLst/>
            <a:ahLst/>
            <a:cxnLst/>
            <a:rect l="l" t="t" r="r" b="b"/>
            <a:pathLst>
              <a:path w="384" h="724">
                <a:moveTo>
                  <a:pt x="0" y="0"/>
                </a:moveTo>
                <a:lnTo>
                  <a:pt x="41" y="0"/>
                </a:lnTo>
                <a:lnTo>
                  <a:pt x="192" y="241"/>
                </a:lnTo>
                <a:lnTo>
                  <a:pt x="341" y="0"/>
                </a:lnTo>
                <a:lnTo>
                  <a:pt x="382" y="0"/>
                </a:lnTo>
                <a:lnTo>
                  <a:pt x="382" y="723"/>
                </a:lnTo>
                <a:lnTo>
                  <a:pt x="384" y="724"/>
                </a:lnTo>
                <a:lnTo>
                  <a:pt x="341" y="724"/>
                </a:lnTo>
                <a:lnTo>
                  <a:pt x="192" y="483"/>
                </a:lnTo>
                <a:lnTo>
                  <a:pt x="41" y="724"/>
                </a:lnTo>
                <a:lnTo>
                  <a:pt x="0" y="724"/>
                </a:lnTo>
                <a:lnTo>
                  <a:pt x="0" y="0"/>
                </a:lnTo>
                <a:close/>
              </a:path>
            </a:pathLst>
          </a:custGeom>
          <a:solidFill>
            <a:srgbClr val="7DB2D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CustomShape 2"/>
          <p:cNvSpPr/>
          <p:nvPr/>
        </p:nvSpPr>
        <p:spPr>
          <a:xfrm>
            <a:off x="5120280" y="2148840"/>
            <a:ext cx="535680" cy="1310760"/>
          </a:xfrm>
          <a:custGeom>
            <a:avLst/>
            <a:gdLst/>
            <a:ahLst/>
            <a:cxnLst/>
            <a:rect l="l" t="t" r="r" b="b"/>
            <a:pathLst>
              <a:path w="222" h="724">
                <a:moveTo>
                  <a:pt x="0" y="0"/>
                </a:moveTo>
                <a:lnTo>
                  <a:pt x="222" y="0"/>
                </a:lnTo>
                <a:lnTo>
                  <a:pt x="222" y="724"/>
                </a:lnTo>
                <a:lnTo>
                  <a:pt x="0" y="724"/>
                </a:lnTo>
                <a:lnTo>
                  <a:pt x="222" y="361"/>
                </a:lnTo>
                <a:lnTo>
                  <a:pt x="0" y="0"/>
                </a:lnTo>
                <a:close/>
              </a:path>
            </a:pathLst>
          </a:custGeom>
          <a:solidFill>
            <a:srgbClr val="95843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" name="CustomShape 3"/>
          <p:cNvSpPr/>
          <p:nvPr/>
        </p:nvSpPr>
        <p:spPr>
          <a:xfrm>
            <a:off x="6579000" y="2148840"/>
            <a:ext cx="538200" cy="1310760"/>
          </a:xfrm>
          <a:custGeom>
            <a:avLst/>
            <a:gdLst/>
            <a:ahLst/>
            <a:cxnLst/>
            <a:rect l="l" t="t" r="r" b="b"/>
            <a:pathLst>
              <a:path w="223" h="724">
                <a:moveTo>
                  <a:pt x="0" y="0"/>
                </a:moveTo>
                <a:lnTo>
                  <a:pt x="223" y="0"/>
                </a:lnTo>
                <a:lnTo>
                  <a:pt x="2" y="361"/>
                </a:lnTo>
                <a:lnTo>
                  <a:pt x="223" y="724"/>
                </a:lnTo>
                <a:lnTo>
                  <a:pt x="2" y="724"/>
                </a:lnTo>
                <a:lnTo>
                  <a:pt x="0" y="723"/>
                </a:lnTo>
                <a:lnTo>
                  <a:pt x="0" y="0"/>
                </a:lnTo>
                <a:close/>
              </a:path>
            </a:pathLst>
          </a:custGeom>
          <a:solidFill>
            <a:srgbClr val="73983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CustomShape 4"/>
          <p:cNvSpPr/>
          <p:nvPr/>
        </p:nvSpPr>
        <p:spPr>
          <a:xfrm>
            <a:off x="6583680" y="2148840"/>
            <a:ext cx="1938600" cy="1310760"/>
          </a:xfrm>
          <a:custGeom>
            <a:avLst/>
            <a:gdLst/>
            <a:ahLst/>
            <a:cxnLst/>
            <a:rect l="l" t="t" r="r" b="b"/>
            <a:pathLst>
              <a:path w="803" h="724">
                <a:moveTo>
                  <a:pt x="221" y="179"/>
                </a:moveTo>
                <a:lnTo>
                  <a:pt x="221" y="383"/>
                </a:lnTo>
                <a:lnTo>
                  <a:pt x="523" y="383"/>
                </a:lnTo>
                <a:lnTo>
                  <a:pt x="543" y="382"/>
                </a:lnTo>
                <a:lnTo>
                  <a:pt x="560" y="374"/>
                </a:lnTo>
                <a:lnTo>
                  <a:pt x="573" y="361"/>
                </a:lnTo>
                <a:lnTo>
                  <a:pt x="583" y="346"/>
                </a:lnTo>
                <a:lnTo>
                  <a:pt x="589" y="329"/>
                </a:lnTo>
                <a:lnTo>
                  <a:pt x="594" y="310"/>
                </a:lnTo>
                <a:lnTo>
                  <a:pt x="596" y="292"/>
                </a:lnTo>
                <a:lnTo>
                  <a:pt x="596" y="256"/>
                </a:lnTo>
                <a:lnTo>
                  <a:pt x="592" y="233"/>
                </a:lnTo>
                <a:lnTo>
                  <a:pt x="586" y="215"/>
                </a:lnTo>
                <a:lnTo>
                  <a:pt x="574" y="200"/>
                </a:lnTo>
                <a:lnTo>
                  <a:pt x="558" y="188"/>
                </a:lnTo>
                <a:lnTo>
                  <a:pt x="533" y="182"/>
                </a:lnTo>
                <a:lnTo>
                  <a:pt x="504" y="179"/>
                </a:lnTo>
                <a:lnTo>
                  <a:pt x="221" y="179"/>
                </a:lnTo>
                <a:close/>
                <a:moveTo>
                  <a:pt x="221" y="0"/>
                </a:moveTo>
                <a:lnTo>
                  <a:pt x="540" y="0"/>
                </a:lnTo>
                <a:lnTo>
                  <a:pt x="589" y="2"/>
                </a:lnTo>
                <a:lnTo>
                  <a:pt x="633" y="8"/>
                </a:lnTo>
                <a:lnTo>
                  <a:pt x="670" y="18"/>
                </a:lnTo>
                <a:lnTo>
                  <a:pt x="702" y="33"/>
                </a:lnTo>
                <a:lnTo>
                  <a:pt x="729" y="49"/>
                </a:lnTo>
                <a:lnTo>
                  <a:pt x="750" y="70"/>
                </a:lnTo>
                <a:lnTo>
                  <a:pt x="768" y="93"/>
                </a:lnTo>
                <a:lnTo>
                  <a:pt x="781" y="120"/>
                </a:lnTo>
                <a:lnTo>
                  <a:pt x="791" y="149"/>
                </a:lnTo>
                <a:lnTo>
                  <a:pt x="798" y="180"/>
                </a:lnTo>
                <a:lnTo>
                  <a:pt x="803" y="213"/>
                </a:lnTo>
                <a:lnTo>
                  <a:pt x="803" y="247"/>
                </a:lnTo>
                <a:lnTo>
                  <a:pt x="803" y="333"/>
                </a:lnTo>
                <a:lnTo>
                  <a:pt x="803" y="361"/>
                </a:lnTo>
                <a:lnTo>
                  <a:pt x="798" y="392"/>
                </a:lnTo>
                <a:lnTo>
                  <a:pt x="791" y="421"/>
                </a:lnTo>
                <a:lnTo>
                  <a:pt x="781" y="449"/>
                </a:lnTo>
                <a:lnTo>
                  <a:pt x="768" y="475"/>
                </a:lnTo>
                <a:lnTo>
                  <a:pt x="750" y="500"/>
                </a:lnTo>
                <a:lnTo>
                  <a:pt x="729" y="521"/>
                </a:lnTo>
                <a:lnTo>
                  <a:pt x="704" y="539"/>
                </a:lnTo>
                <a:lnTo>
                  <a:pt x="673" y="552"/>
                </a:lnTo>
                <a:lnTo>
                  <a:pt x="638" y="560"/>
                </a:lnTo>
                <a:lnTo>
                  <a:pt x="597" y="564"/>
                </a:lnTo>
                <a:lnTo>
                  <a:pt x="221" y="564"/>
                </a:lnTo>
                <a:lnTo>
                  <a:pt x="221" y="724"/>
                </a:lnTo>
                <a:lnTo>
                  <a:pt x="221" y="724"/>
                </a:lnTo>
                <a:lnTo>
                  <a:pt x="0" y="361"/>
                </a:lnTo>
                <a:lnTo>
                  <a:pt x="221" y="0"/>
                </a:lnTo>
                <a:close/>
              </a:path>
            </a:pathLst>
          </a:custGeom>
          <a:solidFill>
            <a:srgbClr val="C7D22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CustomShape 5"/>
          <p:cNvSpPr/>
          <p:nvPr/>
        </p:nvSpPr>
        <p:spPr>
          <a:xfrm>
            <a:off x="3669120" y="2148840"/>
            <a:ext cx="1987200" cy="1310760"/>
          </a:xfrm>
          <a:custGeom>
            <a:avLst/>
            <a:gdLst/>
            <a:ahLst/>
            <a:cxnLst/>
            <a:rect l="l" t="t" r="r" b="b"/>
            <a:pathLst>
              <a:path w="823" h="724">
                <a:moveTo>
                  <a:pt x="0" y="0"/>
                </a:moveTo>
                <a:lnTo>
                  <a:pt x="223" y="0"/>
                </a:lnTo>
                <a:lnTo>
                  <a:pt x="601" y="438"/>
                </a:lnTo>
                <a:lnTo>
                  <a:pt x="601" y="0"/>
                </a:lnTo>
                <a:lnTo>
                  <a:pt x="601" y="0"/>
                </a:lnTo>
                <a:lnTo>
                  <a:pt x="823" y="361"/>
                </a:lnTo>
                <a:lnTo>
                  <a:pt x="601" y="724"/>
                </a:lnTo>
                <a:lnTo>
                  <a:pt x="223" y="287"/>
                </a:lnTo>
                <a:lnTo>
                  <a:pt x="223" y="724"/>
                </a:lnTo>
                <a:lnTo>
                  <a:pt x="0" y="724"/>
                </a:lnTo>
                <a:lnTo>
                  <a:pt x="0" y="0"/>
                </a:lnTo>
                <a:close/>
              </a:path>
            </a:pathLst>
          </a:custGeom>
          <a:solidFill>
            <a:srgbClr val="FFAD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3" name="CustomShape 6"/>
          <p:cNvSpPr/>
          <p:nvPr/>
        </p:nvSpPr>
        <p:spPr>
          <a:xfrm>
            <a:off x="3268800" y="4114440"/>
            <a:ext cx="22680" cy="802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7"/>
          <p:cNvSpPr/>
          <p:nvPr/>
        </p:nvSpPr>
        <p:spPr>
          <a:xfrm>
            <a:off x="8900280" y="4114440"/>
            <a:ext cx="22680" cy="802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CustomShape 8"/>
          <p:cNvSpPr/>
          <p:nvPr/>
        </p:nvSpPr>
        <p:spPr>
          <a:xfrm>
            <a:off x="3639960" y="4243680"/>
            <a:ext cx="201240" cy="238680"/>
          </a:xfrm>
          <a:custGeom>
            <a:avLst/>
            <a:gdLst/>
            <a:ahLst/>
            <a:cxnLst/>
            <a:rect l="l" t="t" r="r" b="b"/>
            <a:pathLst>
              <a:path w="158" h="250">
                <a:moveTo>
                  <a:pt x="88" y="0"/>
                </a:moveTo>
                <a:lnTo>
                  <a:pt x="114" y="3"/>
                </a:lnTo>
                <a:lnTo>
                  <a:pt x="137" y="10"/>
                </a:lnTo>
                <a:lnTo>
                  <a:pt x="156" y="26"/>
                </a:lnTo>
                <a:lnTo>
                  <a:pt x="130" y="52"/>
                </a:lnTo>
                <a:lnTo>
                  <a:pt x="114" y="35"/>
                </a:lnTo>
                <a:lnTo>
                  <a:pt x="88" y="31"/>
                </a:lnTo>
                <a:lnTo>
                  <a:pt x="65" y="33"/>
                </a:lnTo>
                <a:lnTo>
                  <a:pt x="51" y="42"/>
                </a:lnTo>
                <a:lnTo>
                  <a:pt x="44" y="54"/>
                </a:lnTo>
                <a:lnTo>
                  <a:pt x="41" y="66"/>
                </a:lnTo>
                <a:lnTo>
                  <a:pt x="46" y="84"/>
                </a:lnTo>
                <a:lnTo>
                  <a:pt x="55" y="94"/>
                </a:lnTo>
                <a:lnTo>
                  <a:pt x="72" y="103"/>
                </a:lnTo>
                <a:lnTo>
                  <a:pt x="90" y="110"/>
                </a:lnTo>
                <a:lnTo>
                  <a:pt x="109" y="115"/>
                </a:lnTo>
                <a:lnTo>
                  <a:pt x="128" y="124"/>
                </a:lnTo>
                <a:lnTo>
                  <a:pt x="144" y="136"/>
                </a:lnTo>
                <a:lnTo>
                  <a:pt x="156" y="152"/>
                </a:lnTo>
                <a:lnTo>
                  <a:pt x="158" y="178"/>
                </a:lnTo>
                <a:lnTo>
                  <a:pt x="156" y="203"/>
                </a:lnTo>
                <a:lnTo>
                  <a:pt x="144" y="222"/>
                </a:lnTo>
                <a:lnTo>
                  <a:pt x="125" y="238"/>
                </a:lnTo>
                <a:lnTo>
                  <a:pt x="102" y="248"/>
                </a:lnTo>
                <a:lnTo>
                  <a:pt x="76" y="250"/>
                </a:lnTo>
                <a:lnTo>
                  <a:pt x="46" y="248"/>
                </a:lnTo>
                <a:lnTo>
                  <a:pt x="21" y="236"/>
                </a:lnTo>
                <a:lnTo>
                  <a:pt x="0" y="217"/>
                </a:lnTo>
                <a:lnTo>
                  <a:pt x="28" y="194"/>
                </a:lnTo>
                <a:lnTo>
                  <a:pt x="41" y="210"/>
                </a:lnTo>
                <a:lnTo>
                  <a:pt x="58" y="217"/>
                </a:lnTo>
                <a:lnTo>
                  <a:pt x="76" y="220"/>
                </a:lnTo>
                <a:lnTo>
                  <a:pt x="93" y="217"/>
                </a:lnTo>
                <a:lnTo>
                  <a:pt x="109" y="210"/>
                </a:lnTo>
                <a:lnTo>
                  <a:pt x="121" y="199"/>
                </a:lnTo>
                <a:lnTo>
                  <a:pt x="125" y="180"/>
                </a:lnTo>
                <a:lnTo>
                  <a:pt x="121" y="166"/>
                </a:lnTo>
                <a:lnTo>
                  <a:pt x="109" y="154"/>
                </a:lnTo>
                <a:lnTo>
                  <a:pt x="95" y="147"/>
                </a:lnTo>
                <a:lnTo>
                  <a:pt x="76" y="140"/>
                </a:lnTo>
                <a:lnTo>
                  <a:pt x="55" y="133"/>
                </a:lnTo>
                <a:lnTo>
                  <a:pt x="37" y="126"/>
                </a:lnTo>
                <a:lnTo>
                  <a:pt x="23" y="112"/>
                </a:lnTo>
                <a:lnTo>
                  <a:pt x="11" y="94"/>
                </a:lnTo>
                <a:lnTo>
                  <a:pt x="7" y="66"/>
                </a:lnTo>
                <a:lnTo>
                  <a:pt x="9" y="49"/>
                </a:lnTo>
                <a:lnTo>
                  <a:pt x="18" y="31"/>
                </a:lnTo>
                <a:lnTo>
                  <a:pt x="35" y="14"/>
                </a:lnTo>
                <a:lnTo>
                  <a:pt x="58" y="3"/>
                </a:lnTo>
                <a:lnTo>
                  <a:pt x="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9"/>
          <p:cNvSpPr/>
          <p:nvPr/>
        </p:nvSpPr>
        <p:spPr>
          <a:xfrm>
            <a:off x="3903840" y="4248360"/>
            <a:ext cx="203760" cy="228960"/>
          </a:xfrm>
          <a:custGeom>
            <a:avLst/>
            <a:gdLst/>
            <a:ahLst/>
            <a:cxnLst/>
            <a:rect l="l" t="t" r="r" b="b"/>
            <a:pathLst>
              <a:path w="160" h="240">
                <a:moveTo>
                  <a:pt x="0" y="0"/>
                </a:moveTo>
                <a:lnTo>
                  <a:pt x="153" y="0"/>
                </a:lnTo>
                <a:lnTo>
                  <a:pt x="153" y="30"/>
                </a:lnTo>
                <a:lnTo>
                  <a:pt x="32" y="30"/>
                </a:lnTo>
                <a:lnTo>
                  <a:pt x="32" y="103"/>
                </a:lnTo>
                <a:lnTo>
                  <a:pt x="146" y="103"/>
                </a:lnTo>
                <a:lnTo>
                  <a:pt x="146" y="133"/>
                </a:lnTo>
                <a:lnTo>
                  <a:pt x="32" y="133"/>
                </a:lnTo>
                <a:lnTo>
                  <a:pt x="32" y="210"/>
                </a:lnTo>
                <a:lnTo>
                  <a:pt x="160" y="210"/>
                </a:lnTo>
                <a:lnTo>
                  <a:pt x="160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10"/>
          <p:cNvSpPr/>
          <p:nvPr/>
        </p:nvSpPr>
        <p:spPr>
          <a:xfrm>
            <a:off x="4138200" y="4243680"/>
            <a:ext cx="272520" cy="238680"/>
          </a:xfrm>
          <a:custGeom>
            <a:avLst/>
            <a:gdLst/>
            <a:ahLst/>
            <a:cxnLst/>
            <a:rect l="l" t="t" r="r" b="b"/>
            <a:pathLst>
              <a:path w="214" h="250">
                <a:moveTo>
                  <a:pt x="125" y="0"/>
                </a:moveTo>
                <a:lnTo>
                  <a:pt x="156" y="3"/>
                </a:lnTo>
                <a:lnTo>
                  <a:pt x="186" y="17"/>
                </a:lnTo>
                <a:lnTo>
                  <a:pt x="209" y="38"/>
                </a:lnTo>
                <a:lnTo>
                  <a:pt x="181" y="56"/>
                </a:lnTo>
                <a:lnTo>
                  <a:pt x="165" y="42"/>
                </a:lnTo>
                <a:lnTo>
                  <a:pt x="146" y="33"/>
                </a:lnTo>
                <a:lnTo>
                  <a:pt x="123" y="31"/>
                </a:lnTo>
                <a:lnTo>
                  <a:pt x="95" y="35"/>
                </a:lnTo>
                <a:lnTo>
                  <a:pt x="69" y="49"/>
                </a:lnTo>
                <a:lnTo>
                  <a:pt x="51" y="70"/>
                </a:lnTo>
                <a:lnTo>
                  <a:pt x="39" y="96"/>
                </a:lnTo>
                <a:lnTo>
                  <a:pt x="34" y="126"/>
                </a:lnTo>
                <a:lnTo>
                  <a:pt x="39" y="157"/>
                </a:lnTo>
                <a:lnTo>
                  <a:pt x="51" y="182"/>
                </a:lnTo>
                <a:lnTo>
                  <a:pt x="69" y="201"/>
                </a:lnTo>
                <a:lnTo>
                  <a:pt x="93" y="215"/>
                </a:lnTo>
                <a:lnTo>
                  <a:pt x="123" y="220"/>
                </a:lnTo>
                <a:lnTo>
                  <a:pt x="149" y="217"/>
                </a:lnTo>
                <a:lnTo>
                  <a:pt x="169" y="206"/>
                </a:lnTo>
                <a:lnTo>
                  <a:pt x="186" y="189"/>
                </a:lnTo>
                <a:lnTo>
                  <a:pt x="214" y="208"/>
                </a:lnTo>
                <a:lnTo>
                  <a:pt x="207" y="217"/>
                </a:lnTo>
                <a:lnTo>
                  <a:pt x="195" y="229"/>
                </a:lnTo>
                <a:lnTo>
                  <a:pt x="176" y="238"/>
                </a:lnTo>
                <a:lnTo>
                  <a:pt x="153" y="248"/>
                </a:lnTo>
                <a:lnTo>
                  <a:pt x="123" y="250"/>
                </a:lnTo>
                <a:lnTo>
                  <a:pt x="88" y="245"/>
                </a:lnTo>
                <a:lnTo>
                  <a:pt x="58" y="231"/>
                </a:lnTo>
                <a:lnTo>
                  <a:pt x="32" y="213"/>
                </a:lnTo>
                <a:lnTo>
                  <a:pt x="16" y="187"/>
                </a:lnTo>
                <a:lnTo>
                  <a:pt x="4" y="157"/>
                </a:lnTo>
                <a:lnTo>
                  <a:pt x="0" y="126"/>
                </a:lnTo>
                <a:lnTo>
                  <a:pt x="7" y="84"/>
                </a:lnTo>
                <a:lnTo>
                  <a:pt x="23" y="49"/>
                </a:lnTo>
                <a:lnTo>
                  <a:pt x="48" y="24"/>
                </a:lnTo>
                <a:lnTo>
                  <a:pt x="83" y="5"/>
                </a:lnTo>
                <a:lnTo>
                  <a:pt x="1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CustomShape 11"/>
          <p:cNvSpPr/>
          <p:nvPr/>
        </p:nvSpPr>
        <p:spPr>
          <a:xfrm>
            <a:off x="4447080" y="4248360"/>
            <a:ext cx="232920" cy="234000"/>
          </a:xfrm>
          <a:custGeom>
            <a:avLst/>
            <a:gdLst/>
            <a:ahLst/>
            <a:cxnLst/>
            <a:rect l="l" t="t" r="r" b="b"/>
            <a:pathLst>
              <a:path w="183" h="245">
                <a:moveTo>
                  <a:pt x="0" y="0"/>
                </a:moveTo>
                <a:lnTo>
                  <a:pt x="32" y="0"/>
                </a:lnTo>
                <a:lnTo>
                  <a:pt x="32" y="147"/>
                </a:lnTo>
                <a:lnTo>
                  <a:pt x="35" y="166"/>
                </a:lnTo>
                <a:lnTo>
                  <a:pt x="39" y="184"/>
                </a:lnTo>
                <a:lnTo>
                  <a:pt x="51" y="201"/>
                </a:lnTo>
                <a:lnTo>
                  <a:pt x="67" y="212"/>
                </a:lnTo>
                <a:lnTo>
                  <a:pt x="93" y="215"/>
                </a:lnTo>
                <a:lnTo>
                  <a:pt x="116" y="212"/>
                </a:lnTo>
                <a:lnTo>
                  <a:pt x="132" y="201"/>
                </a:lnTo>
                <a:lnTo>
                  <a:pt x="144" y="184"/>
                </a:lnTo>
                <a:lnTo>
                  <a:pt x="151" y="166"/>
                </a:lnTo>
                <a:lnTo>
                  <a:pt x="151" y="147"/>
                </a:lnTo>
                <a:lnTo>
                  <a:pt x="151" y="0"/>
                </a:lnTo>
                <a:lnTo>
                  <a:pt x="183" y="0"/>
                </a:lnTo>
                <a:lnTo>
                  <a:pt x="183" y="152"/>
                </a:lnTo>
                <a:lnTo>
                  <a:pt x="179" y="184"/>
                </a:lnTo>
                <a:lnTo>
                  <a:pt x="167" y="210"/>
                </a:lnTo>
                <a:lnTo>
                  <a:pt x="146" y="229"/>
                </a:lnTo>
                <a:lnTo>
                  <a:pt x="121" y="240"/>
                </a:lnTo>
                <a:lnTo>
                  <a:pt x="93" y="245"/>
                </a:lnTo>
                <a:lnTo>
                  <a:pt x="62" y="240"/>
                </a:lnTo>
                <a:lnTo>
                  <a:pt x="37" y="229"/>
                </a:lnTo>
                <a:lnTo>
                  <a:pt x="16" y="210"/>
                </a:lnTo>
                <a:lnTo>
                  <a:pt x="4" y="184"/>
                </a:lnTo>
                <a:lnTo>
                  <a:pt x="0" y="15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CustomShape 12"/>
          <p:cNvSpPr/>
          <p:nvPr/>
        </p:nvSpPr>
        <p:spPr>
          <a:xfrm>
            <a:off x="4755600" y="4248360"/>
            <a:ext cx="216360" cy="228960"/>
          </a:xfrm>
          <a:custGeom>
            <a:avLst/>
            <a:gdLst/>
            <a:ahLst/>
            <a:cxnLst/>
            <a:rect l="l" t="t" r="r" b="b"/>
            <a:pathLst>
              <a:path w="170" h="240">
                <a:moveTo>
                  <a:pt x="32" y="28"/>
                </a:moveTo>
                <a:lnTo>
                  <a:pt x="32" y="105"/>
                </a:lnTo>
                <a:lnTo>
                  <a:pt x="74" y="105"/>
                </a:lnTo>
                <a:lnTo>
                  <a:pt x="88" y="105"/>
                </a:lnTo>
                <a:lnTo>
                  <a:pt x="102" y="103"/>
                </a:lnTo>
                <a:lnTo>
                  <a:pt x="114" y="96"/>
                </a:lnTo>
                <a:lnTo>
                  <a:pt x="123" y="84"/>
                </a:lnTo>
                <a:lnTo>
                  <a:pt x="125" y="68"/>
                </a:lnTo>
                <a:lnTo>
                  <a:pt x="123" y="51"/>
                </a:lnTo>
                <a:lnTo>
                  <a:pt x="114" y="40"/>
                </a:lnTo>
                <a:lnTo>
                  <a:pt x="102" y="33"/>
                </a:lnTo>
                <a:lnTo>
                  <a:pt x="88" y="30"/>
                </a:lnTo>
                <a:lnTo>
                  <a:pt x="74" y="28"/>
                </a:lnTo>
                <a:lnTo>
                  <a:pt x="32" y="28"/>
                </a:lnTo>
                <a:close/>
                <a:moveTo>
                  <a:pt x="0" y="0"/>
                </a:moveTo>
                <a:lnTo>
                  <a:pt x="83" y="0"/>
                </a:lnTo>
                <a:lnTo>
                  <a:pt x="109" y="2"/>
                </a:lnTo>
                <a:lnTo>
                  <a:pt x="130" y="12"/>
                </a:lnTo>
                <a:lnTo>
                  <a:pt x="144" y="23"/>
                </a:lnTo>
                <a:lnTo>
                  <a:pt x="153" y="37"/>
                </a:lnTo>
                <a:lnTo>
                  <a:pt x="158" y="51"/>
                </a:lnTo>
                <a:lnTo>
                  <a:pt x="160" y="68"/>
                </a:lnTo>
                <a:lnTo>
                  <a:pt x="156" y="89"/>
                </a:lnTo>
                <a:lnTo>
                  <a:pt x="144" y="110"/>
                </a:lnTo>
                <a:lnTo>
                  <a:pt x="125" y="124"/>
                </a:lnTo>
                <a:lnTo>
                  <a:pt x="102" y="131"/>
                </a:lnTo>
                <a:lnTo>
                  <a:pt x="170" y="240"/>
                </a:lnTo>
                <a:lnTo>
                  <a:pt x="128" y="240"/>
                </a:lnTo>
                <a:lnTo>
                  <a:pt x="67" y="135"/>
                </a:lnTo>
                <a:lnTo>
                  <a:pt x="32" y="135"/>
                </a:lnTo>
                <a:lnTo>
                  <a:pt x="32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13"/>
          <p:cNvSpPr/>
          <p:nvPr/>
        </p:nvSpPr>
        <p:spPr>
          <a:xfrm>
            <a:off x="5015520" y="4248360"/>
            <a:ext cx="204840" cy="228960"/>
          </a:xfrm>
          <a:custGeom>
            <a:avLst/>
            <a:gdLst/>
            <a:ahLst/>
            <a:cxnLst/>
            <a:rect l="l" t="t" r="r" b="b"/>
            <a:pathLst>
              <a:path w="161" h="240">
                <a:moveTo>
                  <a:pt x="0" y="0"/>
                </a:moveTo>
                <a:lnTo>
                  <a:pt x="156" y="0"/>
                </a:lnTo>
                <a:lnTo>
                  <a:pt x="156" y="30"/>
                </a:lnTo>
                <a:lnTo>
                  <a:pt x="33" y="30"/>
                </a:lnTo>
                <a:lnTo>
                  <a:pt x="33" y="103"/>
                </a:lnTo>
                <a:lnTo>
                  <a:pt x="147" y="103"/>
                </a:lnTo>
                <a:lnTo>
                  <a:pt x="147" y="133"/>
                </a:lnTo>
                <a:lnTo>
                  <a:pt x="33" y="133"/>
                </a:lnTo>
                <a:lnTo>
                  <a:pt x="33" y="210"/>
                </a:lnTo>
                <a:lnTo>
                  <a:pt x="161" y="210"/>
                </a:lnTo>
                <a:lnTo>
                  <a:pt x="161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14"/>
          <p:cNvSpPr/>
          <p:nvPr/>
        </p:nvSpPr>
        <p:spPr>
          <a:xfrm>
            <a:off x="5381280" y="4243680"/>
            <a:ext cx="268560" cy="238680"/>
          </a:xfrm>
          <a:custGeom>
            <a:avLst/>
            <a:gdLst/>
            <a:ahLst/>
            <a:cxnLst/>
            <a:rect l="l" t="t" r="r" b="b"/>
            <a:pathLst>
              <a:path w="211" h="250">
                <a:moveTo>
                  <a:pt x="123" y="0"/>
                </a:moveTo>
                <a:lnTo>
                  <a:pt x="156" y="3"/>
                </a:lnTo>
                <a:lnTo>
                  <a:pt x="184" y="17"/>
                </a:lnTo>
                <a:lnTo>
                  <a:pt x="207" y="38"/>
                </a:lnTo>
                <a:lnTo>
                  <a:pt x="181" y="56"/>
                </a:lnTo>
                <a:lnTo>
                  <a:pt x="165" y="42"/>
                </a:lnTo>
                <a:lnTo>
                  <a:pt x="144" y="33"/>
                </a:lnTo>
                <a:lnTo>
                  <a:pt x="123" y="31"/>
                </a:lnTo>
                <a:lnTo>
                  <a:pt x="93" y="35"/>
                </a:lnTo>
                <a:lnTo>
                  <a:pt x="67" y="49"/>
                </a:lnTo>
                <a:lnTo>
                  <a:pt x="49" y="70"/>
                </a:lnTo>
                <a:lnTo>
                  <a:pt x="37" y="96"/>
                </a:lnTo>
                <a:lnTo>
                  <a:pt x="35" y="126"/>
                </a:lnTo>
                <a:lnTo>
                  <a:pt x="37" y="157"/>
                </a:lnTo>
                <a:lnTo>
                  <a:pt x="49" y="182"/>
                </a:lnTo>
                <a:lnTo>
                  <a:pt x="67" y="201"/>
                </a:lnTo>
                <a:lnTo>
                  <a:pt x="93" y="215"/>
                </a:lnTo>
                <a:lnTo>
                  <a:pt x="123" y="220"/>
                </a:lnTo>
                <a:lnTo>
                  <a:pt x="149" y="217"/>
                </a:lnTo>
                <a:lnTo>
                  <a:pt x="170" y="206"/>
                </a:lnTo>
                <a:lnTo>
                  <a:pt x="186" y="189"/>
                </a:lnTo>
                <a:lnTo>
                  <a:pt x="211" y="208"/>
                </a:lnTo>
                <a:lnTo>
                  <a:pt x="205" y="217"/>
                </a:lnTo>
                <a:lnTo>
                  <a:pt x="193" y="229"/>
                </a:lnTo>
                <a:lnTo>
                  <a:pt x="174" y="238"/>
                </a:lnTo>
                <a:lnTo>
                  <a:pt x="151" y="248"/>
                </a:lnTo>
                <a:lnTo>
                  <a:pt x="121" y="250"/>
                </a:lnTo>
                <a:lnTo>
                  <a:pt x="86" y="245"/>
                </a:lnTo>
                <a:lnTo>
                  <a:pt x="56" y="231"/>
                </a:lnTo>
                <a:lnTo>
                  <a:pt x="32" y="213"/>
                </a:lnTo>
                <a:lnTo>
                  <a:pt x="14" y="187"/>
                </a:lnTo>
                <a:lnTo>
                  <a:pt x="2" y="157"/>
                </a:lnTo>
                <a:lnTo>
                  <a:pt x="0" y="126"/>
                </a:lnTo>
                <a:lnTo>
                  <a:pt x="4" y="84"/>
                </a:lnTo>
                <a:lnTo>
                  <a:pt x="21" y="49"/>
                </a:lnTo>
                <a:lnTo>
                  <a:pt x="49" y="24"/>
                </a:lnTo>
                <a:lnTo>
                  <a:pt x="83" y="5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CustomShape 15"/>
          <p:cNvSpPr/>
          <p:nvPr/>
        </p:nvSpPr>
        <p:spPr>
          <a:xfrm>
            <a:off x="5674680" y="4243680"/>
            <a:ext cx="317160" cy="238680"/>
          </a:xfrm>
          <a:custGeom>
            <a:avLst/>
            <a:gdLst/>
            <a:ahLst/>
            <a:cxnLst/>
            <a:rect l="l" t="t" r="r" b="b"/>
            <a:pathLst>
              <a:path w="249" h="250">
                <a:moveTo>
                  <a:pt x="123" y="31"/>
                </a:moveTo>
                <a:lnTo>
                  <a:pt x="93" y="35"/>
                </a:lnTo>
                <a:lnTo>
                  <a:pt x="70" y="49"/>
                </a:lnTo>
                <a:lnTo>
                  <a:pt x="49" y="68"/>
                </a:lnTo>
                <a:lnTo>
                  <a:pt x="37" y="96"/>
                </a:lnTo>
                <a:lnTo>
                  <a:pt x="35" y="124"/>
                </a:lnTo>
                <a:lnTo>
                  <a:pt x="37" y="154"/>
                </a:lnTo>
                <a:lnTo>
                  <a:pt x="49" y="182"/>
                </a:lnTo>
                <a:lnTo>
                  <a:pt x="70" y="201"/>
                </a:lnTo>
                <a:lnTo>
                  <a:pt x="93" y="215"/>
                </a:lnTo>
                <a:lnTo>
                  <a:pt x="123" y="220"/>
                </a:lnTo>
                <a:lnTo>
                  <a:pt x="154" y="215"/>
                </a:lnTo>
                <a:lnTo>
                  <a:pt x="179" y="201"/>
                </a:lnTo>
                <a:lnTo>
                  <a:pt x="198" y="182"/>
                </a:lnTo>
                <a:lnTo>
                  <a:pt x="210" y="154"/>
                </a:lnTo>
                <a:lnTo>
                  <a:pt x="214" y="124"/>
                </a:lnTo>
                <a:lnTo>
                  <a:pt x="210" y="96"/>
                </a:lnTo>
                <a:lnTo>
                  <a:pt x="198" y="68"/>
                </a:lnTo>
                <a:lnTo>
                  <a:pt x="179" y="49"/>
                </a:lnTo>
                <a:lnTo>
                  <a:pt x="154" y="35"/>
                </a:lnTo>
                <a:lnTo>
                  <a:pt x="123" y="31"/>
                </a:lnTo>
                <a:close/>
                <a:moveTo>
                  <a:pt x="123" y="0"/>
                </a:moveTo>
                <a:lnTo>
                  <a:pt x="165" y="5"/>
                </a:lnTo>
                <a:lnTo>
                  <a:pt x="200" y="24"/>
                </a:lnTo>
                <a:lnTo>
                  <a:pt x="226" y="49"/>
                </a:lnTo>
                <a:lnTo>
                  <a:pt x="242" y="84"/>
                </a:lnTo>
                <a:lnTo>
                  <a:pt x="249" y="124"/>
                </a:lnTo>
                <a:lnTo>
                  <a:pt x="242" y="166"/>
                </a:lnTo>
                <a:lnTo>
                  <a:pt x="226" y="201"/>
                </a:lnTo>
                <a:lnTo>
                  <a:pt x="200" y="227"/>
                </a:lnTo>
                <a:lnTo>
                  <a:pt x="165" y="245"/>
                </a:lnTo>
                <a:lnTo>
                  <a:pt x="123" y="250"/>
                </a:lnTo>
                <a:lnTo>
                  <a:pt x="84" y="245"/>
                </a:lnTo>
                <a:lnTo>
                  <a:pt x="49" y="227"/>
                </a:lnTo>
                <a:lnTo>
                  <a:pt x="23" y="201"/>
                </a:lnTo>
                <a:lnTo>
                  <a:pt x="5" y="166"/>
                </a:lnTo>
                <a:lnTo>
                  <a:pt x="0" y="124"/>
                </a:lnTo>
                <a:lnTo>
                  <a:pt x="5" y="84"/>
                </a:lnTo>
                <a:lnTo>
                  <a:pt x="23" y="49"/>
                </a:lnTo>
                <a:lnTo>
                  <a:pt x="49" y="24"/>
                </a:lnTo>
                <a:lnTo>
                  <a:pt x="84" y="5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CustomShape 16"/>
          <p:cNvSpPr/>
          <p:nvPr/>
        </p:nvSpPr>
        <p:spPr>
          <a:xfrm>
            <a:off x="6051960" y="4248360"/>
            <a:ext cx="263520" cy="228960"/>
          </a:xfrm>
          <a:custGeom>
            <a:avLst/>
            <a:gdLst/>
            <a:ahLst/>
            <a:cxnLst/>
            <a:rect l="l" t="t" r="r" b="b"/>
            <a:pathLst>
              <a:path w="207" h="240">
                <a:moveTo>
                  <a:pt x="0" y="0"/>
                </a:moveTo>
                <a:lnTo>
                  <a:pt x="42" y="0"/>
                </a:lnTo>
                <a:lnTo>
                  <a:pt x="172" y="198"/>
                </a:lnTo>
                <a:lnTo>
                  <a:pt x="174" y="198"/>
                </a:lnTo>
                <a:lnTo>
                  <a:pt x="174" y="0"/>
                </a:lnTo>
                <a:lnTo>
                  <a:pt x="207" y="0"/>
                </a:lnTo>
                <a:lnTo>
                  <a:pt x="207" y="240"/>
                </a:lnTo>
                <a:lnTo>
                  <a:pt x="165" y="240"/>
                </a:lnTo>
                <a:lnTo>
                  <a:pt x="32" y="42"/>
                </a:lnTo>
                <a:lnTo>
                  <a:pt x="32" y="42"/>
                </a:lnTo>
                <a:lnTo>
                  <a:pt x="32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17"/>
          <p:cNvSpPr/>
          <p:nvPr/>
        </p:nvSpPr>
        <p:spPr>
          <a:xfrm>
            <a:off x="6383520" y="4248360"/>
            <a:ext cx="263520" cy="228960"/>
          </a:xfrm>
          <a:custGeom>
            <a:avLst/>
            <a:gdLst/>
            <a:ahLst/>
            <a:cxnLst/>
            <a:rect l="l" t="t" r="r" b="b"/>
            <a:pathLst>
              <a:path w="207" h="240">
                <a:moveTo>
                  <a:pt x="0" y="0"/>
                </a:moveTo>
                <a:lnTo>
                  <a:pt x="42" y="0"/>
                </a:lnTo>
                <a:lnTo>
                  <a:pt x="175" y="198"/>
                </a:lnTo>
                <a:lnTo>
                  <a:pt x="175" y="198"/>
                </a:lnTo>
                <a:lnTo>
                  <a:pt x="175" y="0"/>
                </a:lnTo>
                <a:lnTo>
                  <a:pt x="207" y="0"/>
                </a:lnTo>
                <a:lnTo>
                  <a:pt x="207" y="240"/>
                </a:lnTo>
                <a:lnTo>
                  <a:pt x="166" y="240"/>
                </a:lnTo>
                <a:lnTo>
                  <a:pt x="33" y="42"/>
                </a:lnTo>
                <a:lnTo>
                  <a:pt x="33" y="42"/>
                </a:lnTo>
                <a:lnTo>
                  <a:pt x="33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18"/>
          <p:cNvSpPr/>
          <p:nvPr/>
        </p:nvSpPr>
        <p:spPr>
          <a:xfrm>
            <a:off x="6727680" y="4248360"/>
            <a:ext cx="202320" cy="228960"/>
          </a:xfrm>
          <a:custGeom>
            <a:avLst/>
            <a:gdLst/>
            <a:ahLst/>
            <a:cxnLst/>
            <a:rect l="l" t="t" r="r" b="b"/>
            <a:pathLst>
              <a:path w="159" h="240">
                <a:moveTo>
                  <a:pt x="0" y="0"/>
                </a:moveTo>
                <a:lnTo>
                  <a:pt x="154" y="0"/>
                </a:lnTo>
                <a:lnTo>
                  <a:pt x="154" y="30"/>
                </a:lnTo>
                <a:lnTo>
                  <a:pt x="31" y="30"/>
                </a:lnTo>
                <a:lnTo>
                  <a:pt x="31" y="103"/>
                </a:lnTo>
                <a:lnTo>
                  <a:pt x="145" y="103"/>
                </a:lnTo>
                <a:lnTo>
                  <a:pt x="145" y="133"/>
                </a:lnTo>
                <a:lnTo>
                  <a:pt x="31" y="133"/>
                </a:lnTo>
                <a:lnTo>
                  <a:pt x="31" y="210"/>
                </a:lnTo>
                <a:lnTo>
                  <a:pt x="159" y="210"/>
                </a:lnTo>
                <a:lnTo>
                  <a:pt x="159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CustomShape 19"/>
          <p:cNvSpPr/>
          <p:nvPr/>
        </p:nvSpPr>
        <p:spPr>
          <a:xfrm>
            <a:off x="6971400" y="4243680"/>
            <a:ext cx="270000" cy="238680"/>
          </a:xfrm>
          <a:custGeom>
            <a:avLst/>
            <a:gdLst/>
            <a:ahLst/>
            <a:cxnLst/>
            <a:rect l="l" t="t" r="r" b="b"/>
            <a:pathLst>
              <a:path w="212" h="250">
                <a:moveTo>
                  <a:pt x="123" y="0"/>
                </a:moveTo>
                <a:lnTo>
                  <a:pt x="156" y="3"/>
                </a:lnTo>
                <a:lnTo>
                  <a:pt x="184" y="17"/>
                </a:lnTo>
                <a:lnTo>
                  <a:pt x="207" y="38"/>
                </a:lnTo>
                <a:lnTo>
                  <a:pt x="179" y="56"/>
                </a:lnTo>
                <a:lnTo>
                  <a:pt x="165" y="42"/>
                </a:lnTo>
                <a:lnTo>
                  <a:pt x="144" y="33"/>
                </a:lnTo>
                <a:lnTo>
                  <a:pt x="123" y="31"/>
                </a:lnTo>
                <a:lnTo>
                  <a:pt x="93" y="35"/>
                </a:lnTo>
                <a:lnTo>
                  <a:pt x="68" y="49"/>
                </a:lnTo>
                <a:lnTo>
                  <a:pt x="49" y="70"/>
                </a:lnTo>
                <a:lnTo>
                  <a:pt x="37" y="96"/>
                </a:lnTo>
                <a:lnTo>
                  <a:pt x="33" y="126"/>
                </a:lnTo>
                <a:lnTo>
                  <a:pt x="37" y="157"/>
                </a:lnTo>
                <a:lnTo>
                  <a:pt x="49" y="182"/>
                </a:lnTo>
                <a:lnTo>
                  <a:pt x="68" y="201"/>
                </a:lnTo>
                <a:lnTo>
                  <a:pt x="93" y="215"/>
                </a:lnTo>
                <a:lnTo>
                  <a:pt x="123" y="220"/>
                </a:lnTo>
                <a:lnTo>
                  <a:pt x="147" y="217"/>
                </a:lnTo>
                <a:lnTo>
                  <a:pt x="168" y="206"/>
                </a:lnTo>
                <a:lnTo>
                  <a:pt x="184" y="189"/>
                </a:lnTo>
                <a:lnTo>
                  <a:pt x="212" y="208"/>
                </a:lnTo>
                <a:lnTo>
                  <a:pt x="205" y="217"/>
                </a:lnTo>
                <a:lnTo>
                  <a:pt x="193" y="229"/>
                </a:lnTo>
                <a:lnTo>
                  <a:pt x="175" y="238"/>
                </a:lnTo>
                <a:lnTo>
                  <a:pt x="151" y="248"/>
                </a:lnTo>
                <a:lnTo>
                  <a:pt x="121" y="250"/>
                </a:lnTo>
                <a:lnTo>
                  <a:pt x="86" y="245"/>
                </a:lnTo>
                <a:lnTo>
                  <a:pt x="56" y="231"/>
                </a:lnTo>
                <a:lnTo>
                  <a:pt x="33" y="213"/>
                </a:lnTo>
                <a:lnTo>
                  <a:pt x="14" y="187"/>
                </a:lnTo>
                <a:lnTo>
                  <a:pt x="2" y="157"/>
                </a:lnTo>
                <a:lnTo>
                  <a:pt x="0" y="126"/>
                </a:lnTo>
                <a:lnTo>
                  <a:pt x="5" y="84"/>
                </a:lnTo>
                <a:lnTo>
                  <a:pt x="21" y="49"/>
                </a:lnTo>
                <a:lnTo>
                  <a:pt x="49" y="24"/>
                </a:lnTo>
                <a:lnTo>
                  <a:pt x="82" y="5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CustomShape 20"/>
          <p:cNvSpPr/>
          <p:nvPr/>
        </p:nvSpPr>
        <p:spPr>
          <a:xfrm>
            <a:off x="7256880" y="4248360"/>
            <a:ext cx="236880" cy="228960"/>
          </a:xfrm>
          <a:custGeom>
            <a:avLst/>
            <a:gdLst/>
            <a:ahLst/>
            <a:cxnLst/>
            <a:rect l="l" t="t" r="r" b="b"/>
            <a:pathLst>
              <a:path w="186" h="240">
                <a:moveTo>
                  <a:pt x="0" y="0"/>
                </a:moveTo>
                <a:lnTo>
                  <a:pt x="186" y="0"/>
                </a:lnTo>
                <a:lnTo>
                  <a:pt x="186" y="30"/>
                </a:lnTo>
                <a:lnTo>
                  <a:pt x="109" y="30"/>
                </a:lnTo>
                <a:lnTo>
                  <a:pt x="109" y="240"/>
                </a:lnTo>
                <a:lnTo>
                  <a:pt x="76" y="240"/>
                </a:lnTo>
                <a:lnTo>
                  <a:pt x="76" y="30"/>
                </a:lnTo>
                <a:lnTo>
                  <a:pt x="0" y="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CustomShape 21"/>
          <p:cNvSpPr/>
          <p:nvPr/>
        </p:nvSpPr>
        <p:spPr>
          <a:xfrm>
            <a:off x="7538400" y="4248360"/>
            <a:ext cx="40320" cy="22896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CustomShape 22"/>
          <p:cNvSpPr/>
          <p:nvPr/>
        </p:nvSpPr>
        <p:spPr>
          <a:xfrm>
            <a:off x="7630200" y="4243680"/>
            <a:ext cx="317160" cy="238680"/>
          </a:xfrm>
          <a:custGeom>
            <a:avLst/>
            <a:gdLst/>
            <a:ahLst/>
            <a:cxnLst/>
            <a:rect l="l" t="t" r="r" b="b"/>
            <a:pathLst>
              <a:path w="249" h="250">
                <a:moveTo>
                  <a:pt x="125" y="31"/>
                </a:moveTo>
                <a:lnTo>
                  <a:pt x="95" y="35"/>
                </a:lnTo>
                <a:lnTo>
                  <a:pt x="70" y="49"/>
                </a:lnTo>
                <a:lnTo>
                  <a:pt x="51" y="68"/>
                </a:lnTo>
                <a:lnTo>
                  <a:pt x="39" y="96"/>
                </a:lnTo>
                <a:lnTo>
                  <a:pt x="35" y="124"/>
                </a:lnTo>
                <a:lnTo>
                  <a:pt x="39" y="154"/>
                </a:lnTo>
                <a:lnTo>
                  <a:pt x="51" y="182"/>
                </a:lnTo>
                <a:lnTo>
                  <a:pt x="70" y="201"/>
                </a:lnTo>
                <a:lnTo>
                  <a:pt x="95" y="215"/>
                </a:lnTo>
                <a:lnTo>
                  <a:pt x="125" y="220"/>
                </a:lnTo>
                <a:lnTo>
                  <a:pt x="156" y="215"/>
                </a:lnTo>
                <a:lnTo>
                  <a:pt x="179" y="201"/>
                </a:lnTo>
                <a:lnTo>
                  <a:pt x="198" y="182"/>
                </a:lnTo>
                <a:lnTo>
                  <a:pt x="212" y="154"/>
                </a:lnTo>
                <a:lnTo>
                  <a:pt x="214" y="124"/>
                </a:lnTo>
                <a:lnTo>
                  <a:pt x="212" y="96"/>
                </a:lnTo>
                <a:lnTo>
                  <a:pt x="198" y="68"/>
                </a:lnTo>
                <a:lnTo>
                  <a:pt x="179" y="49"/>
                </a:lnTo>
                <a:lnTo>
                  <a:pt x="156" y="35"/>
                </a:lnTo>
                <a:lnTo>
                  <a:pt x="125" y="31"/>
                </a:lnTo>
                <a:close/>
                <a:moveTo>
                  <a:pt x="125" y="0"/>
                </a:moveTo>
                <a:lnTo>
                  <a:pt x="165" y="5"/>
                </a:lnTo>
                <a:lnTo>
                  <a:pt x="200" y="24"/>
                </a:lnTo>
                <a:lnTo>
                  <a:pt x="226" y="49"/>
                </a:lnTo>
                <a:lnTo>
                  <a:pt x="244" y="84"/>
                </a:lnTo>
                <a:lnTo>
                  <a:pt x="249" y="124"/>
                </a:lnTo>
                <a:lnTo>
                  <a:pt x="244" y="166"/>
                </a:lnTo>
                <a:lnTo>
                  <a:pt x="226" y="201"/>
                </a:lnTo>
                <a:lnTo>
                  <a:pt x="200" y="227"/>
                </a:lnTo>
                <a:lnTo>
                  <a:pt x="165" y="245"/>
                </a:lnTo>
                <a:lnTo>
                  <a:pt x="125" y="250"/>
                </a:lnTo>
                <a:lnTo>
                  <a:pt x="84" y="245"/>
                </a:lnTo>
                <a:lnTo>
                  <a:pt x="49" y="227"/>
                </a:lnTo>
                <a:lnTo>
                  <a:pt x="23" y="201"/>
                </a:lnTo>
                <a:lnTo>
                  <a:pt x="7" y="166"/>
                </a:lnTo>
                <a:lnTo>
                  <a:pt x="0" y="124"/>
                </a:lnTo>
                <a:lnTo>
                  <a:pt x="7" y="84"/>
                </a:lnTo>
                <a:lnTo>
                  <a:pt x="23" y="49"/>
                </a:lnTo>
                <a:lnTo>
                  <a:pt x="49" y="24"/>
                </a:lnTo>
                <a:lnTo>
                  <a:pt x="84" y="5"/>
                </a:lnTo>
                <a:lnTo>
                  <a:pt x="1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0" name="CustomShape 23"/>
          <p:cNvSpPr/>
          <p:nvPr/>
        </p:nvSpPr>
        <p:spPr>
          <a:xfrm>
            <a:off x="8006400" y="4248360"/>
            <a:ext cx="263520" cy="228960"/>
          </a:xfrm>
          <a:custGeom>
            <a:avLst/>
            <a:gdLst/>
            <a:ahLst/>
            <a:cxnLst/>
            <a:rect l="l" t="t" r="r" b="b"/>
            <a:pathLst>
              <a:path w="207" h="240">
                <a:moveTo>
                  <a:pt x="0" y="0"/>
                </a:moveTo>
                <a:lnTo>
                  <a:pt x="42" y="0"/>
                </a:lnTo>
                <a:lnTo>
                  <a:pt x="175" y="198"/>
                </a:lnTo>
                <a:lnTo>
                  <a:pt x="175" y="198"/>
                </a:lnTo>
                <a:lnTo>
                  <a:pt x="175" y="0"/>
                </a:lnTo>
                <a:lnTo>
                  <a:pt x="207" y="0"/>
                </a:lnTo>
                <a:lnTo>
                  <a:pt x="207" y="240"/>
                </a:lnTo>
                <a:lnTo>
                  <a:pt x="166" y="240"/>
                </a:lnTo>
                <a:lnTo>
                  <a:pt x="33" y="42"/>
                </a:lnTo>
                <a:lnTo>
                  <a:pt x="33" y="42"/>
                </a:lnTo>
                <a:lnTo>
                  <a:pt x="33" y="240"/>
                </a:lnTo>
                <a:lnTo>
                  <a:pt x="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CustomShape 24"/>
          <p:cNvSpPr/>
          <p:nvPr/>
        </p:nvSpPr>
        <p:spPr>
          <a:xfrm>
            <a:off x="8323920" y="4243680"/>
            <a:ext cx="202320" cy="238680"/>
          </a:xfrm>
          <a:custGeom>
            <a:avLst/>
            <a:gdLst/>
            <a:ahLst/>
            <a:cxnLst/>
            <a:rect l="l" t="t" r="r" b="b"/>
            <a:pathLst>
              <a:path w="159" h="250">
                <a:moveTo>
                  <a:pt x="89" y="0"/>
                </a:moveTo>
                <a:lnTo>
                  <a:pt x="114" y="3"/>
                </a:lnTo>
                <a:lnTo>
                  <a:pt x="138" y="10"/>
                </a:lnTo>
                <a:lnTo>
                  <a:pt x="156" y="26"/>
                </a:lnTo>
                <a:lnTo>
                  <a:pt x="131" y="52"/>
                </a:lnTo>
                <a:lnTo>
                  <a:pt x="114" y="35"/>
                </a:lnTo>
                <a:lnTo>
                  <a:pt x="89" y="31"/>
                </a:lnTo>
                <a:lnTo>
                  <a:pt x="66" y="33"/>
                </a:lnTo>
                <a:lnTo>
                  <a:pt x="52" y="42"/>
                </a:lnTo>
                <a:lnTo>
                  <a:pt x="45" y="54"/>
                </a:lnTo>
                <a:lnTo>
                  <a:pt x="42" y="66"/>
                </a:lnTo>
                <a:lnTo>
                  <a:pt x="47" y="84"/>
                </a:lnTo>
                <a:lnTo>
                  <a:pt x="56" y="94"/>
                </a:lnTo>
                <a:lnTo>
                  <a:pt x="73" y="103"/>
                </a:lnTo>
                <a:lnTo>
                  <a:pt x="91" y="110"/>
                </a:lnTo>
                <a:lnTo>
                  <a:pt x="110" y="115"/>
                </a:lnTo>
                <a:lnTo>
                  <a:pt x="128" y="124"/>
                </a:lnTo>
                <a:lnTo>
                  <a:pt x="145" y="136"/>
                </a:lnTo>
                <a:lnTo>
                  <a:pt x="156" y="152"/>
                </a:lnTo>
                <a:lnTo>
                  <a:pt x="159" y="178"/>
                </a:lnTo>
                <a:lnTo>
                  <a:pt x="156" y="203"/>
                </a:lnTo>
                <a:lnTo>
                  <a:pt x="145" y="222"/>
                </a:lnTo>
                <a:lnTo>
                  <a:pt x="126" y="238"/>
                </a:lnTo>
                <a:lnTo>
                  <a:pt x="103" y="248"/>
                </a:lnTo>
                <a:lnTo>
                  <a:pt x="77" y="250"/>
                </a:lnTo>
                <a:lnTo>
                  <a:pt x="47" y="248"/>
                </a:lnTo>
                <a:lnTo>
                  <a:pt x="21" y="236"/>
                </a:lnTo>
                <a:lnTo>
                  <a:pt x="0" y="217"/>
                </a:lnTo>
                <a:lnTo>
                  <a:pt x="26" y="194"/>
                </a:lnTo>
                <a:lnTo>
                  <a:pt x="40" y="210"/>
                </a:lnTo>
                <a:lnTo>
                  <a:pt x="59" y="217"/>
                </a:lnTo>
                <a:lnTo>
                  <a:pt x="77" y="220"/>
                </a:lnTo>
                <a:lnTo>
                  <a:pt x="93" y="217"/>
                </a:lnTo>
                <a:lnTo>
                  <a:pt x="110" y="210"/>
                </a:lnTo>
                <a:lnTo>
                  <a:pt x="121" y="199"/>
                </a:lnTo>
                <a:lnTo>
                  <a:pt x="126" y="180"/>
                </a:lnTo>
                <a:lnTo>
                  <a:pt x="121" y="166"/>
                </a:lnTo>
                <a:lnTo>
                  <a:pt x="110" y="154"/>
                </a:lnTo>
                <a:lnTo>
                  <a:pt x="96" y="147"/>
                </a:lnTo>
                <a:lnTo>
                  <a:pt x="77" y="140"/>
                </a:lnTo>
                <a:lnTo>
                  <a:pt x="56" y="133"/>
                </a:lnTo>
                <a:lnTo>
                  <a:pt x="38" y="126"/>
                </a:lnTo>
                <a:lnTo>
                  <a:pt x="21" y="112"/>
                </a:lnTo>
                <a:lnTo>
                  <a:pt x="12" y="94"/>
                </a:lnTo>
                <a:lnTo>
                  <a:pt x="7" y="66"/>
                </a:lnTo>
                <a:lnTo>
                  <a:pt x="10" y="49"/>
                </a:lnTo>
                <a:lnTo>
                  <a:pt x="19" y="31"/>
                </a:lnTo>
                <a:lnTo>
                  <a:pt x="35" y="14"/>
                </a:lnTo>
                <a:lnTo>
                  <a:pt x="59" y="3"/>
                </a:lnTo>
                <a:lnTo>
                  <a:pt x="8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25"/>
          <p:cNvSpPr/>
          <p:nvPr/>
        </p:nvSpPr>
        <p:spPr>
          <a:xfrm>
            <a:off x="3663000" y="4553280"/>
            <a:ext cx="192240" cy="230040"/>
          </a:xfrm>
          <a:custGeom>
            <a:avLst/>
            <a:gdLst/>
            <a:ahLst/>
            <a:cxnLst/>
            <a:rect l="l" t="t" r="r" b="b"/>
            <a:pathLst>
              <a:path w="151" h="241">
                <a:moveTo>
                  <a:pt x="0" y="0"/>
                </a:moveTo>
                <a:lnTo>
                  <a:pt x="151" y="0"/>
                </a:lnTo>
                <a:lnTo>
                  <a:pt x="151" y="31"/>
                </a:lnTo>
                <a:lnTo>
                  <a:pt x="33" y="31"/>
                </a:lnTo>
                <a:lnTo>
                  <a:pt x="33" y="105"/>
                </a:lnTo>
                <a:lnTo>
                  <a:pt x="142" y="105"/>
                </a:lnTo>
                <a:lnTo>
                  <a:pt x="142" y="136"/>
                </a:lnTo>
                <a:lnTo>
                  <a:pt x="33" y="136"/>
                </a:lnTo>
                <a:lnTo>
                  <a:pt x="33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3" name="CustomShape 26"/>
          <p:cNvSpPr/>
          <p:nvPr/>
        </p:nvSpPr>
        <p:spPr>
          <a:xfrm>
            <a:off x="3885840" y="4546800"/>
            <a:ext cx="317160" cy="240480"/>
          </a:xfrm>
          <a:custGeom>
            <a:avLst/>
            <a:gdLst/>
            <a:ahLst/>
            <a:cxnLst/>
            <a:rect l="l" t="t" r="r" b="b"/>
            <a:pathLst>
              <a:path w="249" h="252">
                <a:moveTo>
                  <a:pt x="125" y="33"/>
                </a:moveTo>
                <a:lnTo>
                  <a:pt x="95" y="38"/>
                </a:lnTo>
                <a:lnTo>
                  <a:pt x="70" y="49"/>
                </a:lnTo>
                <a:lnTo>
                  <a:pt x="51" y="70"/>
                </a:lnTo>
                <a:lnTo>
                  <a:pt x="39" y="98"/>
                </a:lnTo>
                <a:lnTo>
                  <a:pt x="35" y="126"/>
                </a:lnTo>
                <a:lnTo>
                  <a:pt x="39" y="157"/>
                </a:lnTo>
                <a:lnTo>
                  <a:pt x="51" y="182"/>
                </a:lnTo>
                <a:lnTo>
                  <a:pt x="70" y="203"/>
                </a:lnTo>
                <a:lnTo>
                  <a:pt x="95" y="217"/>
                </a:lnTo>
                <a:lnTo>
                  <a:pt x="125" y="222"/>
                </a:lnTo>
                <a:lnTo>
                  <a:pt x="156" y="217"/>
                </a:lnTo>
                <a:lnTo>
                  <a:pt x="179" y="203"/>
                </a:lnTo>
                <a:lnTo>
                  <a:pt x="200" y="182"/>
                </a:lnTo>
                <a:lnTo>
                  <a:pt x="212" y="157"/>
                </a:lnTo>
                <a:lnTo>
                  <a:pt x="214" y="126"/>
                </a:lnTo>
                <a:lnTo>
                  <a:pt x="212" y="98"/>
                </a:lnTo>
                <a:lnTo>
                  <a:pt x="200" y="70"/>
                </a:lnTo>
                <a:lnTo>
                  <a:pt x="179" y="49"/>
                </a:lnTo>
                <a:lnTo>
                  <a:pt x="156" y="38"/>
                </a:lnTo>
                <a:lnTo>
                  <a:pt x="125" y="33"/>
                </a:lnTo>
                <a:close/>
                <a:moveTo>
                  <a:pt x="125" y="0"/>
                </a:moveTo>
                <a:lnTo>
                  <a:pt x="165" y="7"/>
                </a:lnTo>
                <a:lnTo>
                  <a:pt x="200" y="26"/>
                </a:lnTo>
                <a:lnTo>
                  <a:pt x="226" y="52"/>
                </a:lnTo>
                <a:lnTo>
                  <a:pt x="244" y="87"/>
                </a:lnTo>
                <a:lnTo>
                  <a:pt x="249" y="126"/>
                </a:lnTo>
                <a:lnTo>
                  <a:pt x="244" y="168"/>
                </a:lnTo>
                <a:lnTo>
                  <a:pt x="226" y="203"/>
                </a:lnTo>
                <a:lnTo>
                  <a:pt x="200" y="229"/>
                </a:lnTo>
                <a:lnTo>
                  <a:pt x="165" y="248"/>
                </a:lnTo>
                <a:lnTo>
                  <a:pt x="125" y="252"/>
                </a:lnTo>
                <a:lnTo>
                  <a:pt x="84" y="248"/>
                </a:lnTo>
                <a:lnTo>
                  <a:pt x="49" y="229"/>
                </a:lnTo>
                <a:lnTo>
                  <a:pt x="23" y="203"/>
                </a:lnTo>
                <a:lnTo>
                  <a:pt x="7" y="168"/>
                </a:lnTo>
                <a:lnTo>
                  <a:pt x="0" y="126"/>
                </a:lnTo>
                <a:lnTo>
                  <a:pt x="7" y="87"/>
                </a:lnTo>
                <a:lnTo>
                  <a:pt x="23" y="52"/>
                </a:lnTo>
                <a:lnTo>
                  <a:pt x="49" y="26"/>
                </a:lnTo>
                <a:lnTo>
                  <a:pt x="84" y="7"/>
                </a:lnTo>
                <a:lnTo>
                  <a:pt x="1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CustomShape 27"/>
          <p:cNvSpPr/>
          <p:nvPr/>
        </p:nvSpPr>
        <p:spPr>
          <a:xfrm>
            <a:off x="4257000" y="4553280"/>
            <a:ext cx="216360" cy="230040"/>
          </a:xfrm>
          <a:custGeom>
            <a:avLst/>
            <a:gdLst/>
            <a:ahLst/>
            <a:cxnLst/>
            <a:rect l="l" t="t" r="r" b="b"/>
            <a:pathLst>
              <a:path w="170" h="241">
                <a:moveTo>
                  <a:pt x="32" y="28"/>
                </a:moveTo>
                <a:lnTo>
                  <a:pt x="32" y="105"/>
                </a:lnTo>
                <a:lnTo>
                  <a:pt x="74" y="105"/>
                </a:lnTo>
                <a:lnTo>
                  <a:pt x="90" y="105"/>
                </a:lnTo>
                <a:lnTo>
                  <a:pt x="104" y="101"/>
                </a:lnTo>
                <a:lnTo>
                  <a:pt x="116" y="96"/>
                </a:lnTo>
                <a:lnTo>
                  <a:pt x="123" y="84"/>
                </a:lnTo>
                <a:lnTo>
                  <a:pt x="125" y="68"/>
                </a:lnTo>
                <a:lnTo>
                  <a:pt x="123" y="52"/>
                </a:lnTo>
                <a:lnTo>
                  <a:pt x="116" y="40"/>
                </a:lnTo>
                <a:lnTo>
                  <a:pt x="104" y="33"/>
                </a:lnTo>
                <a:lnTo>
                  <a:pt x="90" y="31"/>
                </a:lnTo>
                <a:lnTo>
                  <a:pt x="74" y="28"/>
                </a:lnTo>
                <a:lnTo>
                  <a:pt x="32" y="28"/>
                </a:lnTo>
                <a:close/>
                <a:moveTo>
                  <a:pt x="0" y="0"/>
                </a:moveTo>
                <a:lnTo>
                  <a:pt x="83" y="0"/>
                </a:lnTo>
                <a:lnTo>
                  <a:pt x="111" y="3"/>
                </a:lnTo>
                <a:lnTo>
                  <a:pt x="130" y="12"/>
                </a:lnTo>
                <a:lnTo>
                  <a:pt x="144" y="24"/>
                </a:lnTo>
                <a:lnTo>
                  <a:pt x="153" y="38"/>
                </a:lnTo>
                <a:lnTo>
                  <a:pt x="158" y="52"/>
                </a:lnTo>
                <a:lnTo>
                  <a:pt x="160" y="68"/>
                </a:lnTo>
                <a:lnTo>
                  <a:pt x="156" y="89"/>
                </a:lnTo>
                <a:lnTo>
                  <a:pt x="144" y="110"/>
                </a:lnTo>
                <a:lnTo>
                  <a:pt x="125" y="124"/>
                </a:lnTo>
                <a:lnTo>
                  <a:pt x="102" y="131"/>
                </a:lnTo>
                <a:lnTo>
                  <a:pt x="170" y="241"/>
                </a:lnTo>
                <a:lnTo>
                  <a:pt x="130" y="241"/>
                </a:lnTo>
                <a:lnTo>
                  <a:pt x="69" y="133"/>
                </a:lnTo>
                <a:lnTo>
                  <a:pt x="32" y="133"/>
                </a:lnTo>
                <a:lnTo>
                  <a:pt x="32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CustomShape 28"/>
          <p:cNvSpPr/>
          <p:nvPr/>
        </p:nvSpPr>
        <p:spPr>
          <a:xfrm>
            <a:off x="4588560" y="4553280"/>
            <a:ext cx="299160" cy="230040"/>
          </a:xfrm>
          <a:custGeom>
            <a:avLst/>
            <a:gdLst/>
            <a:ahLst/>
            <a:cxnLst/>
            <a:rect l="l" t="t" r="r" b="b"/>
            <a:pathLst>
              <a:path w="235" h="241">
                <a:moveTo>
                  <a:pt x="117" y="42"/>
                </a:moveTo>
                <a:lnTo>
                  <a:pt x="72" y="152"/>
                </a:lnTo>
                <a:lnTo>
                  <a:pt x="163" y="152"/>
                </a:lnTo>
                <a:lnTo>
                  <a:pt x="119" y="42"/>
                </a:lnTo>
                <a:lnTo>
                  <a:pt x="117" y="42"/>
                </a:lnTo>
                <a:close/>
                <a:moveTo>
                  <a:pt x="105" y="0"/>
                </a:moveTo>
                <a:lnTo>
                  <a:pt x="135" y="0"/>
                </a:lnTo>
                <a:lnTo>
                  <a:pt x="235" y="241"/>
                </a:lnTo>
                <a:lnTo>
                  <a:pt x="198" y="241"/>
                </a:lnTo>
                <a:lnTo>
                  <a:pt x="175" y="180"/>
                </a:lnTo>
                <a:lnTo>
                  <a:pt x="61" y="180"/>
                </a:lnTo>
                <a:lnTo>
                  <a:pt x="38" y="241"/>
                </a:lnTo>
                <a:lnTo>
                  <a:pt x="0" y="241"/>
                </a:lnTo>
                <a:lnTo>
                  <a:pt x="10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29"/>
          <p:cNvSpPr/>
          <p:nvPr/>
        </p:nvSpPr>
        <p:spPr>
          <a:xfrm>
            <a:off x="5010480" y="4546800"/>
            <a:ext cx="203760" cy="240480"/>
          </a:xfrm>
          <a:custGeom>
            <a:avLst/>
            <a:gdLst/>
            <a:ahLst/>
            <a:cxnLst/>
            <a:rect l="l" t="t" r="r" b="b"/>
            <a:pathLst>
              <a:path w="160" h="252">
                <a:moveTo>
                  <a:pt x="88" y="0"/>
                </a:moveTo>
                <a:lnTo>
                  <a:pt x="114" y="3"/>
                </a:lnTo>
                <a:lnTo>
                  <a:pt x="137" y="12"/>
                </a:lnTo>
                <a:lnTo>
                  <a:pt x="158" y="28"/>
                </a:lnTo>
                <a:lnTo>
                  <a:pt x="130" y="54"/>
                </a:lnTo>
                <a:lnTo>
                  <a:pt x="114" y="38"/>
                </a:lnTo>
                <a:lnTo>
                  <a:pt x="88" y="33"/>
                </a:lnTo>
                <a:lnTo>
                  <a:pt x="65" y="35"/>
                </a:lnTo>
                <a:lnTo>
                  <a:pt x="51" y="45"/>
                </a:lnTo>
                <a:lnTo>
                  <a:pt x="44" y="56"/>
                </a:lnTo>
                <a:lnTo>
                  <a:pt x="42" y="68"/>
                </a:lnTo>
                <a:lnTo>
                  <a:pt x="46" y="84"/>
                </a:lnTo>
                <a:lnTo>
                  <a:pt x="56" y="96"/>
                </a:lnTo>
                <a:lnTo>
                  <a:pt x="72" y="105"/>
                </a:lnTo>
                <a:lnTo>
                  <a:pt x="91" y="110"/>
                </a:lnTo>
                <a:lnTo>
                  <a:pt x="112" y="117"/>
                </a:lnTo>
                <a:lnTo>
                  <a:pt x="130" y="126"/>
                </a:lnTo>
                <a:lnTo>
                  <a:pt x="144" y="138"/>
                </a:lnTo>
                <a:lnTo>
                  <a:pt x="156" y="154"/>
                </a:lnTo>
                <a:lnTo>
                  <a:pt x="160" y="180"/>
                </a:lnTo>
                <a:lnTo>
                  <a:pt x="156" y="203"/>
                </a:lnTo>
                <a:lnTo>
                  <a:pt x="144" y="224"/>
                </a:lnTo>
                <a:lnTo>
                  <a:pt x="125" y="241"/>
                </a:lnTo>
                <a:lnTo>
                  <a:pt x="102" y="250"/>
                </a:lnTo>
                <a:lnTo>
                  <a:pt x="77" y="252"/>
                </a:lnTo>
                <a:lnTo>
                  <a:pt x="46" y="250"/>
                </a:lnTo>
                <a:lnTo>
                  <a:pt x="21" y="238"/>
                </a:lnTo>
                <a:lnTo>
                  <a:pt x="0" y="220"/>
                </a:lnTo>
                <a:lnTo>
                  <a:pt x="28" y="196"/>
                </a:lnTo>
                <a:lnTo>
                  <a:pt x="42" y="210"/>
                </a:lnTo>
                <a:lnTo>
                  <a:pt x="58" y="220"/>
                </a:lnTo>
                <a:lnTo>
                  <a:pt x="77" y="222"/>
                </a:lnTo>
                <a:lnTo>
                  <a:pt x="93" y="220"/>
                </a:lnTo>
                <a:lnTo>
                  <a:pt x="109" y="213"/>
                </a:lnTo>
                <a:lnTo>
                  <a:pt x="121" y="201"/>
                </a:lnTo>
                <a:lnTo>
                  <a:pt x="125" y="182"/>
                </a:lnTo>
                <a:lnTo>
                  <a:pt x="121" y="168"/>
                </a:lnTo>
                <a:lnTo>
                  <a:pt x="109" y="157"/>
                </a:lnTo>
                <a:lnTo>
                  <a:pt x="95" y="150"/>
                </a:lnTo>
                <a:lnTo>
                  <a:pt x="77" y="143"/>
                </a:lnTo>
                <a:lnTo>
                  <a:pt x="56" y="136"/>
                </a:lnTo>
                <a:lnTo>
                  <a:pt x="37" y="126"/>
                </a:lnTo>
                <a:lnTo>
                  <a:pt x="23" y="115"/>
                </a:lnTo>
                <a:lnTo>
                  <a:pt x="11" y="96"/>
                </a:lnTo>
                <a:lnTo>
                  <a:pt x="7" y="68"/>
                </a:lnTo>
                <a:lnTo>
                  <a:pt x="11" y="52"/>
                </a:lnTo>
                <a:lnTo>
                  <a:pt x="18" y="33"/>
                </a:lnTo>
                <a:lnTo>
                  <a:pt x="35" y="17"/>
                </a:lnTo>
                <a:lnTo>
                  <a:pt x="58" y="5"/>
                </a:lnTo>
                <a:lnTo>
                  <a:pt x="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30"/>
          <p:cNvSpPr/>
          <p:nvPr/>
        </p:nvSpPr>
        <p:spPr>
          <a:xfrm>
            <a:off x="5265360" y="4553280"/>
            <a:ext cx="317160" cy="230040"/>
          </a:xfrm>
          <a:custGeom>
            <a:avLst/>
            <a:gdLst/>
            <a:ahLst/>
            <a:cxnLst/>
            <a:rect l="l" t="t" r="r" b="b"/>
            <a:pathLst>
              <a:path w="249" h="241">
                <a:moveTo>
                  <a:pt x="0" y="0"/>
                </a:moveTo>
                <a:lnTo>
                  <a:pt x="49" y="0"/>
                </a:lnTo>
                <a:lnTo>
                  <a:pt x="123" y="182"/>
                </a:lnTo>
                <a:lnTo>
                  <a:pt x="126" y="182"/>
                </a:lnTo>
                <a:lnTo>
                  <a:pt x="200" y="0"/>
                </a:lnTo>
                <a:lnTo>
                  <a:pt x="249" y="0"/>
                </a:lnTo>
                <a:lnTo>
                  <a:pt x="249" y="241"/>
                </a:lnTo>
                <a:lnTo>
                  <a:pt x="216" y="241"/>
                </a:lnTo>
                <a:lnTo>
                  <a:pt x="216" y="42"/>
                </a:lnTo>
                <a:lnTo>
                  <a:pt x="216" y="42"/>
                </a:lnTo>
                <a:lnTo>
                  <a:pt x="135" y="241"/>
                </a:lnTo>
                <a:lnTo>
                  <a:pt x="114" y="241"/>
                </a:lnTo>
                <a:lnTo>
                  <a:pt x="33" y="42"/>
                </a:lnTo>
                <a:lnTo>
                  <a:pt x="33" y="42"/>
                </a:lnTo>
                <a:lnTo>
                  <a:pt x="33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31"/>
          <p:cNvSpPr/>
          <p:nvPr/>
        </p:nvSpPr>
        <p:spPr>
          <a:xfrm>
            <a:off x="5612040" y="4553280"/>
            <a:ext cx="303120" cy="230040"/>
          </a:xfrm>
          <a:custGeom>
            <a:avLst/>
            <a:gdLst/>
            <a:ahLst/>
            <a:cxnLst/>
            <a:rect l="l" t="t" r="r" b="b"/>
            <a:pathLst>
              <a:path w="238" h="241">
                <a:moveTo>
                  <a:pt x="119" y="42"/>
                </a:moveTo>
                <a:lnTo>
                  <a:pt x="72" y="152"/>
                </a:lnTo>
                <a:lnTo>
                  <a:pt x="163" y="152"/>
                </a:lnTo>
                <a:lnTo>
                  <a:pt x="119" y="42"/>
                </a:lnTo>
                <a:lnTo>
                  <a:pt x="119" y="42"/>
                </a:lnTo>
                <a:close/>
                <a:moveTo>
                  <a:pt x="105" y="0"/>
                </a:moveTo>
                <a:lnTo>
                  <a:pt x="135" y="0"/>
                </a:lnTo>
                <a:lnTo>
                  <a:pt x="238" y="241"/>
                </a:lnTo>
                <a:lnTo>
                  <a:pt x="200" y="241"/>
                </a:lnTo>
                <a:lnTo>
                  <a:pt x="175" y="180"/>
                </a:lnTo>
                <a:lnTo>
                  <a:pt x="61" y="180"/>
                </a:lnTo>
                <a:lnTo>
                  <a:pt x="37" y="241"/>
                </a:lnTo>
                <a:lnTo>
                  <a:pt x="0" y="241"/>
                </a:lnTo>
                <a:lnTo>
                  <a:pt x="10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CustomShape 32"/>
          <p:cNvSpPr/>
          <p:nvPr/>
        </p:nvSpPr>
        <p:spPr>
          <a:xfrm>
            <a:off x="5947560" y="4553280"/>
            <a:ext cx="216360" cy="230040"/>
          </a:xfrm>
          <a:custGeom>
            <a:avLst/>
            <a:gdLst/>
            <a:ahLst/>
            <a:cxnLst/>
            <a:rect l="l" t="t" r="r" b="b"/>
            <a:pathLst>
              <a:path w="170" h="241">
                <a:moveTo>
                  <a:pt x="33" y="28"/>
                </a:moveTo>
                <a:lnTo>
                  <a:pt x="33" y="105"/>
                </a:lnTo>
                <a:lnTo>
                  <a:pt x="75" y="105"/>
                </a:lnTo>
                <a:lnTo>
                  <a:pt x="91" y="105"/>
                </a:lnTo>
                <a:lnTo>
                  <a:pt x="105" y="101"/>
                </a:lnTo>
                <a:lnTo>
                  <a:pt x="117" y="96"/>
                </a:lnTo>
                <a:lnTo>
                  <a:pt x="124" y="84"/>
                </a:lnTo>
                <a:lnTo>
                  <a:pt x="126" y="68"/>
                </a:lnTo>
                <a:lnTo>
                  <a:pt x="124" y="52"/>
                </a:lnTo>
                <a:lnTo>
                  <a:pt x="117" y="40"/>
                </a:lnTo>
                <a:lnTo>
                  <a:pt x="105" y="33"/>
                </a:lnTo>
                <a:lnTo>
                  <a:pt x="91" y="31"/>
                </a:lnTo>
                <a:lnTo>
                  <a:pt x="75" y="28"/>
                </a:lnTo>
                <a:lnTo>
                  <a:pt x="33" y="28"/>
                </a:lnTo>
                <a:close/>
                <a:moveTo>
                  <a:pt x="0" y="0"/>
                </a:moveTo>
                <a:lnTo>
                  <a:pt x="84" y="0"/>
                </a:lnTo>
                <a:lnTo>
                  <a:pt x="112" y="3"/>
                </a:lnTo>
                <a:lnTo>
                  <a:pt x="131" y="12"/>
                </a:lnTo>
                <a:lnTo>
                  <a:pt x="145" y="24"/>
                </a:lnTo>
                <a:lnTo>
                  <a:pt x="154" y="38"/>
                </a:lnTo>
                <a:lnTo>
                  <a:pt x="158" y="52"/>
                </a:lnTo>
                <a:lnTo>
                  <a:pt x="161" y="68"/>
                </a:lnTo>
                <a:lnTo>
                  <a:pt x="156" y="89"/>
                </a:lnTo>
                <a:lnTo>
                  <a:pt x="145" y="110"/>
                </a:lnTo>
                <a:lnTo>
                  <a:pt x="126" y="124"/>
                </a:lnTo>
                <a:lnTo>
                  <a:pt x="103" y="131"/>
                </a:lnTo>
                <a:lnTo>
                  <a:pt x="170" y="241"/>
                </a:lnTo>
                <a:lnTo>
                  <a:pt x="128" y="241"/>
                </a:lnTo>
                <a:lnTo>
                  <a:pt x="68" y="133"/>
                </a:lnTo>
                <a:lnTo>
                  <a:pt x="33" y="133"/>
                </a:lnTo>
                <a:lnTo>
                  <a:pt x="33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33"/>
          <p:cNvSpPr/>
          <p:nvPr/>
        </p:nvSpPr>
        <p:spPr>
          <a:xfrm>
            <a:off x="6170760" y="4553280"/>
            <a:ext cx="236880" cy="230040"/>
          </a:xfrm>
          <a:custGeom>
            <a:avLst/>
            <a:gdLst/>
            <a:ahLst/>
            <a:cxnLst/>
            <a:rect l="l" t="t" r="r" b="b"/>
            <a:pathLst>
              <a:path w="186" h="241">
                <a:moveTo>
                  <a:pt x="0" y="0"/>
                </a:moveTo>
                <a:lnTo>
                  <a:pt x="186" y="0"/>
                </a:lnTo>
                <a:lnTo>
                  <a:pt x="186" y="31"/>
                </a:lnTo>
                <a:lnTo>
                  <a:pt x="109" y="31"/>
                </a:lnTo>
                <a:lnTo>
                  <a:pt x="109" y="241"/>
                </a:lnTo>
                <a:lnTo>
                  <a:pt x="77" y="241"/>
                </a:lnTo>
                <a:lnTo>
                  <a:pt x="77" y="31"/>
                </a:lnTo>
                <a:lnTo>
                  <a:pt x="0" y="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CustomShape 34"/>
          <p:cNvSpPr/>
          <p:nvPr/>
        </p:nvSpPr>
        <p:spPr>
          <a:xfrm>
            <a:off x="6443280" y="4553280"/>
            <a:ext cx="203760" cy="230040"/>
          </a:xfrm>
          <a:custGeom>
            <a:avLst/>
            <a:gdLst/>
            <a:ahLst/>
            <a:cxnLst/>
            <a:rect l="l" t="t" r="r" b="b"/>
            <a:pathLst>
              <a:path w="160" h="241">
                <a:moveTo>
                  <a:pt x="0" y="0"/>
                </a:moveTo>
                <a:lnTo>
                  <a:pt x="156" y="0"/>
                </a:lnTo>
                <a:lnTo>
                  <a:pt x="156" y="31"/>
                </a:lnTo>
                <a:lnTo>
                  <a:pt x="32" y="31"/>
                </a:lnTo>
                <a:lnTo>
                  <a:pt x="32" y="103"/>
                </a:lnTo>
                <a:lnTo>
                  <a:pt x="146" y="103"/>
                </a:lnTo>
                <a:lnTo>
                  <a:pt x="146" y="133"/>
                </a:lnTo>
                <a:lnTo>
                  <a:pt x="32" y="133"/>
                </a:lnTo>
                <a:lnTo>
                  <a:pt x="32" y="210"/>
                </a:lnTo>
                <a:lnTo>
                  <a:pt x="160" y="210"/>
                </a:lnTo>
                <a:lnTo>
                  <a:pt x="160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CustomShape 35"/>
          <p:cNvSpPr/>
          <p:nvPr/>
        </p:nvSpPr>
        <p:spPr>
          <a:xfrm>
            <a:off x="6701040" y="4553280"/>
            <a:ext cx="216360" cy="230040"/>
          </a:xfrm>
          <a:custGeom>
            <a:avLst/>
            <a:gdLst/>
            <a:ahLst/>
            <a:cxnLst/>
            <a:rect l="l" t="t" r="r" b="b"/>
            <a:pathLst>
              <a:path w="170" h="241">
                <a:moveTo>
                  <a:pt x="33" y="28"/>
                </a:moveTo>
                <a:lnTo>
                  <a:pt x="33" y="105"/>
                </a:lnTo>
                <a:lnTo>
                  <a:pt x="75" y="105"/>
                </a:lnTo>
                <a:lnTo>
                  <a:pt x="89" y="105"/>
                </a:lnTo>
                <a:lnTo>
                  <a:pt x="103" y="101"/>
                </a:lnTo>
                <a:lnTo>
                  <a:pt x="114" y="96"/>
                </a:lnTo>
                <a:lnTo>
                  <a:pt x="124" y="84"/>
                </a:lnTo>
                <a:lnTo>
                  <a:pt x="126" y="68"/>
                </a:lnTo>
                <a:lnTo>
                  <a:pt x="124" y="52"/>
                </a:lnTo>
                <a:lnTo>
                  <a:pt x="114" y="40"/>
                </a:lnTo>
                <a:lnTo>
                  <a:pt x="103" y="33"/>
                </a:lnTo>
                <a:lnTo>
                  <a:pt x="89" y="31"/>
                </a:lnTo>
                <a:lnTo>
                  <a:pt x="75" y="28"/>
                </a:lnTo>
                <a:lnTo>
                  <a:pt x="33" y="28"/>
                </a:lnTo>
                <a:close/>
                <a:moveTo>
                  <a:pt x="0" y="0"/>
                </a:moveTo>
                <a:lnTo>
                  <a:pt x="84" y="0"/>
                </a:lnTo>
                <a:lnTo>
                  <a:pt x="110" y="3"/>
                </a:lnTo>
                <a:lnTo>
                  <a:pt x="131" y="12"/>
                </a:lnTo>
                <a:lnTo>
                  <a:pt x="145" y="24"/>
                </a:lnTo>
                <a:lnTo>
                  <a:pt x="154" y="38"/>
                </a:lnTo>
                <a:lnTo>
                  <a:pt x="159" y="52"/>
                </a:lnTo>
                <a:lnTo>
                  <a:pt x="161" y="68"/>
                </a:lnTo>
                <a:lnTo>
                  <a:pt x="156" y="89"/>
                </a:lnTo>
                <a:lnTo>
                  <a:pt x="145" y="110"/>
                </a:lnTo>
                <a:lnTo>
                  <a:pt x="126" y="124"/>
                </a:lnTo>
                <a:lnTo>
                  <a:pt x="100" y="131"/>
                </a:lnTo>
                <a:lnTo>
                  <a:pt x="170" y="241"/>
                </a:lnTo>
                <a:lnTo>
                  <a:pt x="128" y="241"/>
                </a:lnTo>
                <a:lnTo>
                  <a:pt x="68" y="133"/>
                </a:lnTo>
                <a:lnTo>
                  <a:pt x="33" y="133"/>
                </a:lnTo>
                <a:lnTo>
                  <a:pt x="33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CustomShape 36"/>
          <p:cNvSpPr/>
          <p:nvPr/>
        </p:nvSpPr>
        <p:spPr>
          <a:xfrm>
            <a:off x="7031160" y="4553280"/>
            <a:ext cx="411480" cy="230040"/>
          </a:xfrm>
          <a:custGeom>
            <a:avLst/>
            <a:gdLst/>
            <a:ahLst/>
            <a:cxnLst/>
            <a:rect l="l" t="t" r="r" b="b"/>
            <a:pathLst>
              <a:path w="323" h="241">
                <a:moveTo>
                  <a:pt x="0" y="0"/>
                </a:moveTo>
                <a:lnTo>
                  <a:pt x="35" y="0"/>
                </a:lnTo>
                <a:lnTo>
                  <a:pt x="86" y="192"/>
                </a:lnTo>
                <a:lnTo>
                  <a:pt x="86" y="192"/>
                </a:lnTo>
                <a:lnTo>
                  <a:pt x="144" y="0"/>
                </a:lnTo>
                <a:lnTo>
                  <a:pt x="181" y="0"/>
                </a:lnTo>
                <a:lnTo>
                  <a:pt x="237" y="192"/>
                </a:lnTo>
                <a:lnTo>
                  <a:pt x="237" y="192"/>
                </a:lnTo>
                <a:lnTo>
                  <a:pt x="291" y="0"/>
                </a:lnTo>
                <a:lnTo>
                  <a:pt x="323" y="0"/>
                </a:lnTo>
                <a:lnTo>
                  <a:pt x="253" y="241"/>
                </a:lnTo>
                <a:lnTo>
                  <a:pt x="221" y="241"/>
                </a:lnTo>
                <a:lnTo>
                  <a:pt x="163" y="45"/>
                </a:lnTo>
                <a:lnTo>
                  <a:pt x="160" y="45"/>
                </a:lnTo>
                <a:lnTo>
                  <a:pt x="104" y="241"/>
                </a:lnTo>
                <a:lnTo>
                  <a:pt x="69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CustomShape 37"/>
          <p:cNvSpPr/>
          <p:nvPr/>
        </p:nvSpPr>
        <p:spPr>
          <a:xfrm>
            <a:off x="7458120" y="4546800"/>
            <a:ext cx="317160" cy="240480"/>
          </a:xfrm>
          <a:custGeom>
            <a:avLst/>
            <a:gdLst/>
            <a:ahLst/>
            <a:cxnLst/>
            <a:rect l="l" t="t" r="r" b="b"/>
            <a:pathLst>
              <a:path w="249" h="252">
                <a:moveTo>
                  <a:pt x="123" y="33"/>
                </a:moveTo>
                <a:lnTo>
                  <a:pt x="93" y="38"/>
                </a:lnTo>
                <a:lnTo>
                  <a:pt x="70" y="49"/>
                </a:lnTo>
                <a:lnTo>
                  <a:pt x="51" y="70"/>
                </a:lnTo>
                <a:lnTo>
                  <a:pt x="37" y="98"/>
                </a:lnTo>
                <a:lnTo>
                  <a:pt x="35" y="126"/>
                </a:lnTo>
                <a:lnTo>
                  <a:pt x="37" y="157"/>
                </a:lnTo>
                <a:lnTo>
                  <a:pt x="51" y="182"/>
                </a:lnTo>
                <a:lnTo>
                  <a:pt x="70" y="203"/>
                </a:lnTo>
                <a:lnTo>
                  <a:pt x="93" y="217"/>
                </a:lnTo>
                <a:lnTo>
                  <a:pt x="123" y="222"/>
                </a:lnTo>
                <a:lnTo>
                  <a:pt x="153" y="217"/>
                </a:lnTo>
                <a:lnTo>
                  <a:pt x="179" y="203"/>
                </a:lnTo>
                <a:lnTo>
                  <a:pt x="198" y="182"/>
                </a:lnTo>
                <a:lnTo>
                  <a:pt x="209" y="157"/>
                </a:lnTo>
                <a:lnTo>
                  <a:pt x="214" y="126"/>
                </a:lnTo>
                <a:lnTo>
                  <a:pt x="209" y="98"/>
                </a:lnTo>
                <a:lnTo>
                  <a:pt x="198" y="70"/>
                </a:lnTo>
                <a:lnTo>
                  <a:pt x="179" y="49"/>
                </a:lnTo>
                <a:lnTo>
                  <a:pt x="153" y="38"/>
                </a:lnTo>
                <a:lnTo>
                  <a:pt x="123" y="33"/>
                </a:lnTo>
                <a:close/>
                <a:moveTo>
                  <a:pt x="123" y="0"/>
                </a:moveTo>
                <a:lnTo>
                  <a:pt x="165" y="7"/>
                </a:lnTo>
                <a:lnTo>
                  <a:pt x="200" y="26"/>
                </a:lnTo>
                <a:lnTo>
                  <a:pt x="226" y="52"/>
                </a:lnTo>
                <a:lnTo>
                  <a:pt x="242" y="87"/>
                </a:lnTo>
                <a:lnTo>
                  <a:pt x="249" y="126"/>
                </a:lnTo>
                <a:lnTo>
                  <a:pt x="242" y="168"/>
                </a:lnTo>
                <a:lnTo>
                  <a:pt x="226" y="203"/>
                </a:lnTo>
                <a:lnTo>
                  <a:pt x="200" y="229"/>
                </a:lnTo>
                <a:lnTo>
                  <a:pt x="165" y="248"/>
                </a:lnTo>
                <a:lnTo>
                  <a:pt x="123" y="252"/>
                </a:lnTo>
                <a:lnTo>
                  <a:pt x="84" y="248"/>
                </a:lnTo>
                <a:lnTo>
                  <a:pt x="49" y="229"/>
                </a:lnTo>
                <a:lnTo>
                  <a:pt x="23" y="203"/>
                </a:lnTo>
                <a:lnTo>
                  <a:pt x="4" y="168"/>
                </a:lnTo>
                <a:lnTo>
                  <a:pt x="0" y="126"/>
                </a:lnTo>
                <a:lnTo>
                  <a:pt x="4" y="87"/>
                </a:lnTo>
                <a:lnTo>
                  <a:pt x="23" y="52"/>
                </a:lnTo>
                <a:lnTo>
                  <a:pt x="49" y="26"/>
                </a:lnTo>
                <a:lnTo>
                  <a:pt x="84" y="7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5" name="CustomShape 38"/>
          <p:cNvSpPr/>
          <p:nvPr/>
        </p:nvSpPr>
        <p:spPr>
          <a:xfrm>
            <a:off x="7829280" y="4553280"/>
            <a:ext cx="216360" cy="230040"/>
          </a:xfrm>
          <a:custGeom>
            <a:avLst/>
            <a:gdLst/>
            <a:ahLst/>
            <a:cxnLst/>
            <a:rect l="l" t="t" r="r" b="b"/>
            <a:pathLst>
              <a:path w="170" h="241">
                <a:moveTo>
                  <a:pt x="32" y="28"/>
                </a:moveTo>
                <a:lnTo>
                  <a:pt x="32" y="105"/>
                </a:lnTo>
                <a:lnTo>
                  <a:pt x="74" y="105"/>
                </a:lnTo>
                <a:lnTo>
                  <a:pt x="88" y="105"/>
                </a:lnTo>
                <a:lnTo>
                  <a:pt x="102" y="101"/>
                </a:lnTo>
                <a:lnTo>
                  <a:pt x="114" y="96"/>
                </a:lnTo>
                <a:lnTo>
                  <a:pt x="123" y="84"/>
                </a:lnTo>
                <a:lnTo>
                  <a:pt x="125" y="68"/>
                </a:lnTo>
                <a:lnTo>
                  <a:pt x="123" y="52"/>
                </a:lnTo>
                <a:lnTo>
                  <a:pt x="114" y="40"/>
                </a:lnTo>
                <a:lnTo>
                  <a:pt x="102" y="33"/>
                </a:lnTo>
                <a:lnTo>
                  <a:pt x="88" y="31"/>
                </a:lnTo>
                <a:lnTo>
                  <a:pt x="74" y="28"/>
                </a:lnTo>
                <a:lnTo>
                  <a:pt x="32" y="28"/>
                </a:lnTo>
                <a:close/>
                <a:moveTo>
                  <a:pt x="0" y="0"/>
                </a:moveTo>
                <a:lnTo>
                  <a:pt x="83" y="0"/>
                </a:lnTo>
                <a:lnTo>
                  <a:pt x="109" y="3"/>
                </a:lnTo>
                <a:lnTo>
                  <a:pt x="130" y="12"/>
                </a:lnTo>
                <a:lnTo>
                  <a:pt x="144" y="24"/>
                </a:lnTo>
                <a:lnTo>
                  <a:pt x="153" y="38"/>
                </a:lnTo>
                <a:lnTo>
                  <a:pt x="158" y="52"/>
                </a:lnTo>
                <a:lnTo>
                  <a:pt x="160" y="68"/>
                </a:lnTo>
                <a:lnTo>
                  <a:pt x="156" y="89"/>
                </a:lnTo>
                <a:lnTo>
                  <a:pt x="144" y="110"/>
                </a:lnTo>
                <a:lnTo>
                  <a:pt x="125" y="124"/>
                </a:lnTo>
                <a:lnTo>
                  <a:pt x="100" y="131"/>
                </a:lnTo>
                <a:lnTo>
                  <a:pt x="170" y="241"/>
                </a:lnTo>
                <a:lnTo>
                  <a:pt x="128" y="241"/>
                </a:lnTo>
                <a:lnTo>
                  <a:pt x="67" y="133"/>
                </a:lnTo>
                <a:lnTo>
                  <a:pt x="32" y="133"/>
                </a:lnTo>
                <a:lnTo>
                  <a:pt x="32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" name="CustomShape 39"/>
          <p:cNvSpPr/>
          <p:nvPr/>
        </p:nvSpPr>
        <p:spPr>
          <a:xfrm>
            <a:off x="8084160" y="4553280"/>
            <a:ext cx="180720" cy="230040"/>
          </a:xfrm>
          <a:custGeom>
            <a:avLst/>
            <a:gdLst/>
            <a:ahLst/>
            <a:cxnLst/>
            <a:rect l="l" t="t" r="r" b="b"/>
            <a:pathLst>
              <a:path w="142" h="241">
                <a:moveTo>
                  <a:pt x="0" y="0"/>
                </a:moveTo>
                <a:lnTo>
                  <a:pt x="32" y="0"/>
                </a:lnTo>
                <a:lnTo>
                  <a:pt x="32" y="210"/>
                </a:lnTo>
                <a:lnTo>
                  <a:pt x="142" y="210"/>
                </a:lnTo>
                <a:lnTo>
                  <a:pt x="142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7" name="CustomShape 40"/>
          <p:cNvSpPr/>
          <p:nvPr/>
        </p:nvSpPr>
        <p:spPr>
          <a:xfrm>
            <a:off x="8294400" y="4553280"/>
            <a:ext cx="263520" cy="230040"/>
          </a:xfrm>
          <a:custGeom>
            <a:avLst/>
            <a:gdLst/>
            <a:ahLst/>
            <a:cxnLst/>
            <a:rect l="l" t="t" r="r" b="b"/>
            <a:pathLst>
              <a:path w="207" h="241">
                <a:moveTo>
                  <a:pt x="33" y="31"/>
                </a:moveTo>
                <a:lnTo>
                  <a:pt x="33" y="210"/>
                </a:lnTo>
                <a:lnTo>
                  <a:pt x="72" y="210"/>
                </a:lnTo>
                <a:lnTo>
                  <a:pt x="105" y="206"/>
                </a:lnTo>
                <a:lnTo>
                  <a:pt x="133" y="194"/>
                </a:lnTo>
                <a:lnTo>
                  <a:pt x="154" y="178"/>
                </a:lnTo>
                <a:lnTo>
                  <a:pt x="168" y="152"/>
                </a:lnTo>
                <a:lnTo>
                  <a:pt x="175" y="119"/>
                </a:lnTo>
                <a:lnTo>
                  <a:pt x="172" y="105"/>
                </a:lnTo>
                <a:lnTo>
                  <a:pt x="170" y="89"/>
                </a:lnTo>
                <a:lnTo>
                  <a:pt x="161" y="73"/>
                </a:lnTo>
                <a:lnTo>
                  <a:pt x="149" y="56"/>
                </a:lnTo>
                <a:lnTo>
                  <a:pt x="133" y="42"/>
                </a:lnTo>
                <a:lnTo>
                  <a:pt x="109" y="35"/>
                </a:lnTo>
                <a:lnTo>
                  <a:pt x="82" y="31"/>
                </a:lnTo>
                <a:lnTo>
                  <a:pt x="33" y="31"/>
                </a:lnTo>
                <a:close/>
                <a:moveTo>
                  <a:pt x="0" y="0"/>
                </a:moveTo>
                <a:lnTo>
                  <a:pt x="84" y="0"/>
                </a:lnTo>
                <a:lnTo>
                  <a:pt x="121" y="5"/>
                </a:lnTo>
                <a:lnTo>
                  <a:pt x="151" y="17"/>
                </a:lnTo>
                <a:lnTo>
                  <a:pt x="175" y="33"/>
                </a:lnTo>
                <a:lnTo>
                  <a:pt x="191" y="54"/>
                </a:lnTo>
                <a:lnTo>
                  <a:pt x="200" y="77"/>
                </a:lnTo>
                <a:lnTo>
                  <a:pt x="207" y="101"/>
                </a:lnTo>
                <a:lnTo>
                  <a:pt x="207" y="119"/>
                </a:lnTo>
                <a:lnTo>
                  <a:pt x="205" y="150"/>
                </a:lnTo>
                <a:lnTo>
                  <a:pt x="193" y="178"/>
                </a:lnTo>
                <a:lnTo>
                  <a:pt x="175" y="203"/>
                </a:lnTo>
                <a:lnTo>
                  <a:pt x="149" y="222"/>
                </a:lnTo>
                <a:lnTo>
                  <a:pt x="116" y="236"/>
                </a:lnTo>
                <a:lnTo>
                  <a:pt x="77" y="241"/>
                </a:lnTo>
                <a:lnTo>
                  <a:pt x="0" y="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" name="PlaceHolder 4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169" name="PlaceHolder 4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cs.uci.edu/~corps/phaseii/Weiser-Computer21stCentury-SciAm.pdf" TargetMode="Externa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 txBox="1"/>
          <p:nvPr/>
        </p:nvSpPr>
        <p:spPr>
          <a:xfrm>
            <a:off x="431280" y="2817360"/>
            <a:ext cx="6235560" cy="1128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500" strike="noStrike" cap="all" spc="-43" dirty="0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March 11, 2016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n-US" sz="1500" strike="noStrike" cap="all" spc="-43" dirty="0" smtClean="0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Mihaela Panescu</a:t>
            </a:r>
            <a:endParaRPr lang="en-US" sz="22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n-US" sz="1500" strike="noStrike" cap="all" spc="-43" dirty="0" smtClean="0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Cosmin Stoica 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TextShape 2"/>
          <p:cNvSpPr txBox="1"/>
          <p:nvPr/>
        </p:nvSpPr>
        <p:spPr>
          <a:xfrm>
            <a:off x="6730560" y="2042640"/>
            <a:ext cx="4461840" cy="992160"/>
          </a:xfrm>
          <a:prstGeom prst="rect">
            <a:avLst/>
          </a:prstGeom>
          <a:noFill/>
          <a:ln w="25560">
            <a:noFill/>
          </a:ln>
        </p:spPr>
        <p:txBody>
          <a:bodyPr tIns="0" bIns="91440"/>
          <a:lstStyle/>
          <a:p>
            <a:pPr>
              <a:lnSpc>
                <a:spcPct val="100000"/>
              </a:lnSpc>
            </a:pPr>
            <a:r>
              <a:rPr lang="en-US" sz="1800" b="1" strike="noStrike" cap="all" spc="-43">
                <a:solidFill>
                  <a:srgbClr val="71717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Embedded Programming Workshop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2" name="TextShape 3"/>
          <p:cNvSpPr txBox="1"/>
          <p:nvPr/>
        </p:nvSpPr>
        <p:spPr>
          <a:xfrm>
            <a:off x="431280" y="1051920"/>
            <a:ext cx="6235560" cy="1716120"/>
          </a:xfrm>
          <a:prstGeom prst="rect">
            <a:avLst/>
          </a:prstGeom>
          <a:noFill/>
          <a:ln w="25560"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2600" b="1" strike="noStrike" cap="all" spc="-43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Internet of things (IoT)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extShape 1"/>
          <p:cNvSpPr txBox="1"/>
          <p:nvPr/>
        </p:nvSpPr>
        <p:spPr>
          <a:xfrm>
            <a:off x="6151680" y="352080"/>
            <a:ext cx="271800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Content
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4" name="TextShape 2"/>
          <p:cNvSpPr txBox="1"/>
          <p:nvPr/>
        </p:nvSpPr>
        <p:spPr>
          <a:xfrm>
            <a:off x="6151680" y="1251621"/>
            <a:ext cx="5691240" cy="4667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262626"/>
              </a:buClr>
              <a:buSzPct val="80000"/>
              <a:buFont typeface="Wingdings" charset="2"/>
              <a:buChar char=""/>
            </a:pPr>
            <a:r>
              <a:rPr lang="en-US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</a:t>
            </a:r>
            <a:r>
              <a:rPr lang="en-US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Definition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262626"/>
              </a:buClr>
              <a:buSzPct val="80000"/>
              <a:buFont typeface="Wingdings" charset="2"/>
              <a:buChar char=""/>
            </a:pPr>
            <a:r>
              <a:rPr lang="en-US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</a:t>
            </a:r>
            <a:r>
              <a:rPr lang="en-US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Devices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262626"/>
              </a:buClr>
              <a:buSzPct val="80000"/>
              <a:buFont typeface="Wingdings" charset="2"/>
              <a:buChar char=""/>
            </a:pPr>
            <a:r>
              <a:rPr lang="en-US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Basic Equipment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262626"/>
              </a:buClr>
              <a:buSzPct val="80000"/>
              <a:buFont typeface="Wingdings" charset="2"/>
              <a:buChar char=""/>
            </a:pPr>
            <a:r>
              <a:rPr lang="en-US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Benefits and Risks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lvl="1" indent="-342720">
              <a:lnSpc>
                <a:spcPct val="100000"/>
              </a:lnSpc>
              <a:buClr>
                <a:srgbClr val="262626"/>
              </a:buClr>
              <a:buSzPct val="80000"/>
              <a:buFont typeface="Wingdings" charset="2"/>
              <a:buChar char=""/>
            </a:pPr>
            <a:r>
              <a:rPr lang="en-US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Remote Blinking Control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55" name="Picture 254"/>
          <p:cNvPicPr/>
          <p:nvPr/>
        </p:nvPicPr>
        <p:blipFill>
          <a:blip r:embed="rId2"/>
          <a:stretch/>
        </p:blipFill>
        <p:spPr>
          <a:xfrm>
            <a:off x="0" y="1251621"/>
            <a:ext cx="5242680" cy="3931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 txBox="1"/>
          <p:nvPr/>
        </p:nvSpPr>
        <p:spPr>
          <a:xfrm>
            <a:off x="291207" y="459000"/>
            <a:ext cx="1166256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 dirty="0" err="1" smtClean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</a:t>
            </a:r>
            <a:r>
              <a:rPr lang="en-US" sz="2200" b="1" strike="noStrike" spc="-1" dirty="0" smtClean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Definition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57" name="Picture 10"/>
          <p:cNvPicPr/>
          <p:nvPr/>
        </p:nvPicPr>
        <p:blipFill>
          <a:blip r:embed="rId2"/>
          <a:stretch/>
        </p:blipFill>
        <p:spPr>
          <a:xfrm>
            <a:off x="947160" y="1310760"/>
            <a:ext cx="1559520" cy="3424320"/>
          </a:xfrm>
          <a:prstGeom prst="rect">
            <a:avLst/>
          </a:prstGeom>
          <a:ln>
            <a:noFill/>
          </a:ln>
        </p:spPr>
      </p:pic>
      <p:sp>
        <p:nvSpPr>
          <p:cNvPr id="258" name="CustomShape 2"/>
          <p:cNvSpPr/>
          <p:nvPr/>
        </p:nvSpPr>
        <p:spPr>
          <a:xfrm>
            <a:off x="2921040" y="2306880"/>
            <a:ext cx="1234080" cy="1188360"/>
          </a:xfrm>
          <a:prstGeom prst="mathPlus">
            <a:avLst>
              <a:gd name="adj1" fmla="val 2352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59" name="Picture 21"/>
          <p:cNvPicPr/>
          <p:nvPr/>
        </p:nvPicPr>
        <p:blipFill>
          <a:blip r:embed="rId3"/>
          <a:stretch/>
        </p:blipFill>
        <p:spPr>
          <a:xfrm>
            <a:off x="4729320" y="2067840"/>
            <a:ext cx="2113920" cy="1666440"/>
          </a:xfrm>
          <a:prstGeom prst="rect">
            <a:avLst/>
          </a:prstGeom>
          <a:ln>
            <a:noFill/>
          </a:ln>
        </p:spPr>
      </p:pic>
      <p:sp>
        <p:nvSpPr>
          <p:cNvPr id="260" name="CustomShape 3"/>
          <p:cNvSpPr/>
          <p:nvPr/>
        </p:nvSpPr>
        <p:spPr>
          <a:xfrm>
            <a:off x="7560720" y="2306880"/>
            <a:ext cx="1234080" cy="1188360"/>
          </a:xfrm>
          <a:prstGeom prst="mathPlus">
            <a:avLst>
              <a:gd name="adj1" fmla="val 2352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1" name="Picture 23"/>
          <p:cNvPicPr/>
          <p:nvPr/>
        </p:nvPicPr>
        <p:blipFill>
          <a:blip r:embed="rId4"/>
          <a:stretch/>
        </p:blipFill>
        <p:spPr>
          <a:xfrm>
            <a:off x="9506880" y="1968120"/>
            <a:ext cx="1857240" cy="1527120"/>
          </a:xfrm>
          <a:prstGeom prst="rect">
            <a:avLst/>
          </a:prstGeom>
          <a:ln>
            <a:noFill/>
          </a:ln>
        </p:spPr>
      </p:pic>
      <p:sp>
        <p:nvSpPr>
          <p:cNvPr id="262" name="CustomShape 4"/>
          <p:cNvSpPr/>
          <p:nvPr/>
        </p:nvSpPr>
        <p:spPr>
          <a:xfrm>
            <a:off x="1172880" y="5016240"/>
            <a:ext cx="1108440" cy="653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Thing</a:t>
            </a:r>
            <a:endParaRPr lang="en-US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3" name="CustomShape 5"/>
          <p:cNvSpPr/>
          <p:nvPr/>
        </p:nvSpPr>
        <p:spPr>
          <a:xfrm>
            <a:off x="4762440" y="5016240"/>
            <a:ext cx="2047680" cy="653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Intelligence</a:t>
            </a:r>
            <a:endParaRPr lang="en-US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4" name="CustomShape 6"/>
          <p:cNvSpPr/>
          <p:nvPr/>
        </p:nvSpPr>
        <p:spPr>
          <a:xfrm>
            <a:off x="9638280" y="5016240"/>
            <a:ext cx="1594080" cy="653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Network</a:t>
            </a:r>
            <a:endParaRPr lang="en-US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Shape 1"/>
          <p:cNvSpPr txBox="1"/>
          <p:nvPr/>
        </p:nvSpPr>
        <p:spPr>
          <a:xfrm>
            <a:off x="733908" y="739833"/>
            <a:ext cx="1793160" cy="415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22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</a:t>
            </a:r>
            <a:r>
              <a:rPr lang="en-US" sz="2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Devices</a:t>
            </a:r>
            <a:endParaRPr lang="en-US" sz="18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6" name="TextShape 2"/>
          <p:cNvSpPr txBox="1"/>
          <p:nvPr/>
        </p:nvSpPr>
        <p:spPr>
          <a:xfrm>
            <a:off x="457200" y="1371600"/>
            <a:ext cx="3785040" cy="452212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Industrial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Smart 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parking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Smart 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vending machines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Smart farms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Consumer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Smart lighting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Smart cities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Connected </a:t>
            </a:r>
            <a:r>
              <a:rPr lang="en-US" sz="1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Appliances and Cars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Refrigerator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Washing 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machines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Wearable Devices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Smart 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watches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Smart 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glasses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Fitness 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bands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Medical 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wearables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 txBox="1"/>
          <p:nvPr/>
        </p:nvSpPr>
        <p:spPr>
          <a:xfrm>
            <a:off x="299520" y="280800"/>
            <a:ext cx="1166256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 Devices - </a:t>
            </a:r>
            <a:r>
              <a:rPr lang="en-US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Industrial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299519" y="1019880"/>
            <a:ext cx="3964909" cy="12751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Smart vending machines </a:t>
            </a: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Smart farms </a:t>
            </a: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Smart parking </a:t>
            </a:r>
          </a:p>
          <a:p>
            <a:pPr>
              <a:lnSpc>
                <a:spcPct val="100000"/>
              </a:lnSpc>
            </a:pP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9" name="Picture 2"/>
          <p:cNvPicPr/>
          <p:nvPr/>
        </p:nvPicPr>
        <p:blipFill>
          <a:blip r:embed="rId2"/>
          <a:stretch/>
        </p:blipFill>
        <p:spPr>
          <a:xfrm>
            <a:off x="266760" y="2628360"/>
            <a:ext cx="4574880" cy="3539520"/>
          </a:xfrm>
          <a:prstGeom prst="rect">
            <a:avLst/>
          </a:prstGeom>
          <a:ln>
            <a:noFill/>
          </a:ln>
        </p:spPr>
      </p:pic>
      <p:pic>
        <p:nvPicPr>
          <p:cNvPr id="270" name="Picture 4"/>
          <p:cNvPicPr/>
          <p:nvPr/>
        </p:nvPicPr>
        <p:blipFill>
          <a:blip r:embed="rId3"/>
          <a:stretch/>
        </p:blipFill>
        <p:spPr>
          <a:xfrm>
            <a:off x="5111640" y="280800"/>
            <a:ext cx="5905080" cy="2647440"/>
          </a:xfrm>
          <a:prstGeom prst="rect">
            <a:avLst/>
          </a:prstGeom>
          <a:ln>
            <a:noFill/>
          </a:ln>
        </p:spPr>
      </p:pic>
      <p:pic>
        <p:nvPicPr>
          <p:cNvPr id="271" name="Picture 2"/>
          <p:cNvPicPr/>
          <p:nvPr/>
        </p:nvPicPr>
        <p:blipFill>
          <a:blip r:embed="rId4"/>
          <a:stretch/>
        </p:blipFill>
        <p:spPr>
          <a:xfrm>
            <a:off x="5857920" y="3073680"/>
            <a:ext cx="5159160" cy="2901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"/>
          <p:cNvPicPr/>
          <p:nvPr/>
        </p:nvPicPr>
        <p:blipFill>
          <a:blip r:embed="rId2"/>
          <a:stretch/>
        </p:blipFill>
        <p:spPr>
          <a:xfrm>
            <a:off x="1926261" y="1146239"/>
            <a:ext cx="7309080" cy="4748040"/>
          </a:xfrm>
          <a:prstGeom prst="rect">
            <a:avLst/>
          </a:prstGeom>
          <a:ln>
            <a:noFill/>
          </a:ln>
        </p:spPr>
      </p:pic>
      <p:sp>
        <p:nvSpPr>
          <p:cNvPr id="273" name="TextShape 1"/>
          <p:cNvSpPr txBox="1"/>
          <p:nvPr/>
        </p:nvSpPr>
        <p:spPr>
          <a:xfrm>
            <a:off x="213840" y="356760"/>
            <a:ext cx="6367680" cy="50004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 Devices – Smart Parking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299520" y="280800"/>
            <a:ext cx="1166256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 Devices - Consumer 
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TextShape 2"/>
          <p:cNvSpPr txBox="1"/>
          <p:nvPr/>
        </p:nvSpPr>
        <p:spPr>
          <a:xfrm>
            <a:off x="299520" y="1019880"/>
            <a:ext cx="2605320" cy="903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Smart lighting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Smart </a:t>
            </a:r>
            <a:r>
              <a:rPr lang="en-US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cities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6" name="Picture 2"/>
          <p:cNvPicPr/>
          <p:nvPr/>
        </p:nvPicPr>
        <p:blipFill>
          <a:blip r:embed="rId2"/>
          <a:stretch/>
        </p:blipFill>
        <p:spPr>
          <a:xfrm>
            <a:off x="2587517" y="818673"/>
            <a:ext cx="7286400" cy="5499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extShape 1"/>
          <p:cNvSpPr txBox="1"/>
          <p:nvPr/>
        </p:nvSpPr>
        <p:spPr>
          <a:xfrm>
            <a:off x="299520" y="280800"/>
            <a:ext cx="491040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 Devices - Connected Cars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6" name="Picture 2" descr="Connected cars: On the road to 20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693" y="1100813"/>
            <a:ext cx="8098964" cy="484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299520" y="280800"/>
            <a:ext cx="518652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 Devices - Connected Appliances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0" name="TextShape 2"/>
          <p:cNvSpPr txBox="1"/>
          <p:nvPr/>
        </p:nvSpPr>
        <p:spPr>
          <a:xfrm>
            <a:off x="299520" y="1019880"/>
            <a:ext cx="2757600" cy="11703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Refrigerator 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Washing machines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1" name="Picture 6"/>
          <p:cNvPicPr/>
          <p:nvPr/>
        </p:nvPicPr>
        <p:blipFill>
          <a:blip r:embed="rId2"/>
          <a:stretch/>
        </p:blipFill>
        <p:spPr>
          <a:xfrm>
            <a:off x="3314880" y="2583000"/>
            <a:ext cx="5771880" cy="1657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299520" y="280800"/>
            <a:ext cx="488160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 Devices - Wearable Devices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3" name="TextShape 2"/>
          <p:cNvSpPr txBox="1"/>
          <p:nvPr/>
        </p:nvSpPr>
        <p:spPr>
          <a:xfrm>
            <a:off x="299520" y="1029600"/>
            <a:ext cx="4176720" cy="2256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Smart watches 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Smart glasses 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Fitness bands 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Medical wearables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6" name="Picture 2"/>
          <p:cNvPicPr/>
          <p:nvPr/>
        </p:nvPicPr>
        <p:blipFill>
          <a:blip r:embed="rId2"/>
          <a:stretch/>
        </p:blipFill>
        <p:spPr>
          <a:xfrm>
            <a:off x="9024140" y="3286080"/>
            <a:ext cx="2787120" cy="2587320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035" y="280800"/>
            <a:ext cx="5229225" cy="3295650"/>
          </a:xfrm>
          <a:prstGeom prst="rect">
            <a:avLst/>
          </a:prstGeom>
        </p:spPr>
      </p:pic>
      <p:pic>
        <p:nvPicPr>
          <p:cNvPr id="2050" name="Picture 2" descr="http://images.christianpost.com/full/76048/apple-watc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588" y="3776083"/>
            <a:ext cx="2530244" cy="189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Picture 3"/>
          <p:cNvPicPr/>
          <p:nvPr/>
        </p:nvPicPr>
        <p:blipFill>
          <a:blip r:embed="rId2"/>
          <a:stretch/>
        </p:blipFill>
        <p:spPr>
          <a:xfrm>
            <a:off x="5315040" y="1316160"/>
            <a:ext cx="6611400" cy="4379760"/>
          </a:xfrm>
          <a:prstGeom prst="rect">
            <a:avLst/>
          </a:prstGeom>
          <a:ln>
            <a:noFill/>
          </a:ln>
        </p:spPr>
      </p:pic>
      <p:pic>
        <p:nvPicPr>
          <p:cNvPr id="288" name="Picture 6"/>
          <p:cNvPicPr/>
          <p:nvPr/>
        </p:nvPicPr>
        <p:blipFill>
          <a:blip r:embed="rId3"/>
          <a:stretch/>
        </p:blipFill>
        <p:spPr>
          <a:xfrm>
            <a:off x="369720" y="1316160"/>
            <a:ext cx="4543560" cy="3979440"/>
          </a:xfrm>
          <a:prstGeom prst="rect">
            <a:avLst/>
          </a:prstGeom>
          <a:ln>
            <a:noFill/>
          </a:ln>
        </p:spPr>
      </p:pic>
      <p:sp>
        <p:nvSpPr>
          <p:cNvPr id="289" name="CustomShape 1"/>
          <p:cNvSpPr/>
          <p:nvPr/>
        </p:nvSpPr>
        <p:spPr>
          <a:xfrm>
            <a:off x="303216" y="269117"/>
            <a:ext cx="6639840" cy="42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2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</a:t>
            </a:r>
            <a:r>
              <a:rPr lang="en-US" sz="2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Devices – Fitness / Medical Wearable 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Shape 1"/>
          <p:cNvSpPr txBox="1"/>
          <p:nvPr/>
        </p:nvSpPr>
        <p:spPr>
          <a:xfrm>
            <a:off x="299520" y="280800"/>
            <a:ext cx="1166256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Basic Equipment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1" name="TextShape 2"/>
          <p:cNvSpPr txBox="1"/>
          <p:nvPr/>
        </p:nvSpPr>
        <p:spPr>
          <a:xfrm>
            <a:off x="385200" y="934920"/>
            <a:ext cx="11662560" cy="4667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Development board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Connectors: USB, jumper wires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Inputs: 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01320" lvl="1" indent="-1260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−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Sensors (converts analog data to digital data)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01320" lvl="1" indent="-1260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−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Buttons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01320" lvl="1" indent="-1260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−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Keypad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01320" lvl="1" indent="-1260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−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Photoresistors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Outputs: LEDs, others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Breadboards - helps wiring</a:t>
            </a:r>
            <a:endParaRPr lang="en-US" sz="2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 txBox="1"/>
          <p:nvPr/>
        </p:nvSpPr>
        <p:spPr>
          <a:xfrm>
            <a:off x="299520" y="280800"/>
            <a:ext cx="1166256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Basic Equipment - Development board
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3" name="CustomShape 2"/>
          <p:cNvSpPr/>
          <p:nvPr/>
        </p:nvSpPr>
        <p:spPr>
          <a:xfrm>
            <a:off x="7240385" y="607680"/>
            <a:ext cx="4646880" cy="501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CPU Freescale i.MX 6 ARM Cortex-A9 Quad core 1GHz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GPU </a:t>
            </a:r>
            <a:r>
              <a:rPr lang="en-US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Vivante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GC 2000 + </a:t>
            </a:r>
            <a:r>
              <a:rPr lang="en-US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Vivante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GC 355 + </a:t>
            </a:r>
            <a:r>
              <a:rPr lang="en-US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Vivante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GC 320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Integrated accelerators for 2D, OpenGL® ES2.0 3D and </a:t>
            </a:r>
            <a:r>
              <a:rPr lang="en-US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OpenVG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™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Atmel SAM3X8E ARM Cortex-M3 CPU (same as Arduino Due)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RAM DDR3 1GB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Arduino-compatible R3 1.0 pinout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HDMI and LVDS + Touch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 Micro USB (1 OTG type </a:t>
            </a:r>
            <a:r>
              <a:rPr lang="en-US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a+b</a:t>
            </a: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 USB type A (x2) and 1 USB connector (requires a specific wire)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Analog Audio and Mic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CSI Camera Connection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on board Micro SD card reader (boot device)</a:t>
            </a:r>
            <a:endParaRPr lang="en-US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Ethernet RJ45 (10/100/1000 </a:t>
            </a:r>
            <a:r>
              <a:rPr lang="en-US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MBit</a:t>
            </a:r>
            <a:r>
              <a:rPr lang="en-US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</a:t>
            </a:r>
            <a:endParaRPr lang="en-US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WiFi</a:t>
            </a:r>
            <a:r>
              <a:rPr lang="en-US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Module</a:t>
            </a:r>
            <a:endParaRPr lang="en-US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endParaRPr lang="en-US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294" name="Picture 5"/>
          <p:cNvPicPr/>
          <p:nvPr/>
        </p:nvPicPr>
        <p:blipFill>
          <a:blip r:embed="rId2"/>
          <a:stretch/>
        </p:blipFill>
        <p:spPr>
          <a:xfrm>
            <a:off x="517320" y="825840"/>
            <a:ext cx="6188040" cy="5491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Picture 3"/>
          <p:cNvPicPr/>
          <p:nvPr/>
        </p:nvPicPr>
        <p:blipFill>
          <a:blip r:embed="rId2"/>
          <a:stretch/>
        </p:blipFill>
        <p:spPr>
          <a:xfrm>
            <a:off x="4003920" y="739080"/>
            <a:ext cx="4042440" cy="2381040"/>
          </a:xfrm>
          <a:prstGeom prst="rect">
            <a:avLst/>
          </a:prstGeom>
          <a:ln>
            <a:noFill/>
          </a:ln>
        </p:spPr>
      </p:pic>
      <p:pic>
        <p:nvPicPr>
          <p:cNvPr id="296" name="Picture 4"/>
          <p:cNvPicPr/>
          <p:nvPr/>
        </p:nvPicPr>
        <p:blipFill>
          <a:blip r:embed="rId3"/>
          <a:stretch/>
        </p:blipFill>
        <p:spPr>
          <a:xfrm>
            <a:off x="601560" y="1364040"/>
            <a:ext cx="1836000" cy="1340640"/>
          </a:xfrm>
          <a:prstGeom prst="rect">
            <a:avLst/>
          </a:prstGeom>
          <a:ln>
            <a:noFill/>
          </a:ln>
        </p:spPr>
      </p:pic>
      <p:pic>
        <p:nvPicPr>
          <p:cNvPr id="297" name="Picture 5"/>
          <p:cNvPicPr/>
          <p:nvPr/>
        </p:nvPicPr>
        <p:blipFill>
          <a:blip r:embed="rId4"/>
          <a:stretch/>
        </p:blipFill>
        <p:spPr>
          <a:xfrm>
            <a:off x="4884480" y="3957480"/>
            <a:ext cx="2342520" cy="2085480"/>
          </a:xfrm>
          <a:prstGeom prst="rect">
            <a:avLst/>
          </a:prstGeom>
          <a:ln>
            <a:noFill/>
          </a:ln>
        </p:spPr>
      </p:pic>
      <p:pic>
        <p:nvPicPr>
          <p:cNvPr id="298" name="Picture 7"/>
          <p:cNvPicPr/>
          <p:nvPr/>
        </p:nvPicPr>
        <p:blipFill>
          <a:blip r:embed="rId5"/>
          <a:stretch/>
        </p:blipFill>
        <p:spPr>
          <a:xfrm>
            <a:off x="514080" y="3333600"/>
            <a:ext cx="3692520" cy="2761560"/>
          </a:xfrm>
          <a:prstGeom prst="rect">
            <a:avLst/>
          </a:prstGeom>
          <a:ln>
            <a:noFill/>
          </a:ln>
        </p:spPr>
      </p:pic>
      <p:pic>
        <p:nvPicPr>
          <p:cNvPr id="299" name="Picture 8"/>
          <p:cNvPicPr/>
          <p:nvPr/>
        </p:nvPicPr>
        <p:blipFill>
          <a:blip r:embed="rId6"/>
          <a:stretch/>
        </p:blipFill>
        <p:spPr>
          <a:xfrm>
            <a:off x="8641800" y="386640"/>
            <a:ext cx="2849760" cy="2195280"/>
          </a:xfrm>
          <a:prstGeom prst="rect">
            <a:avLst/>
          </a:prstGeom>
          <a:ln>
            <a:noFill/>
          </a:ln>
        </p:spPr>
      </p:pic>
      <p:pic>
        <p:nvPicPr>
          <p:cNvPr id="300" name="Picture 9"/>
          <p:cNvPicPr/>
          <p:nvPr/>
        </p:nvPicPr>
        <p:blipFill>
          <a:blip r:embed="rId7"/>
          <a:stretch/>
        </p:blipFill>
        <p:spPr>
          <a:xfrm>
            <a:off x="7905240" y="3200400"/>
            <a:ext cx="3819600" cy="2866680"/>
          </a:xfrm>
          <a:prstGeom prst="rect">
            <a:avLst/>
          </a:prstGeom>
          <a:ln>
            <a:noFill/>
          </a:ln>
        </p:spPr>
      </p:pic>
      <p:sp>
        <p:nvSpPr>
          <p:cNvPr id="301" name="TextShape 1"/>
          <p:cNvSpPr txBox="1"/>
          <p:nvPr/>
        </p:nvSpPr>
        <p:spPr>
          <a:xfrm>
            <a:off x="318600" y="295920"/>
            <a:ext cx="705348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Basic Equipment - Components
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TextShape 1"/>
          <p:cNvSpPr txBox="1"/>
          <p:nvPr/>
        </p:nvSpPr>
        <p:spPr>
          <a:xfrm>
            <a:off x="299520" y="280800"/>
            <a:ext cx="1166256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Benefits &amp; Risks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2" name="TextShape 2"/>
          <p:cNvSpPr txBox="1"/>
          <p:nvPr/>
        </p:nvSpPr>
        <p:spPr>
          <a:xfrm>
            <a:off x="299520" y="1019880"/>
            <a:ext cx="11662560" cy="4667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Societal Benefits of 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main goal of 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IoT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is to make life easier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Depend a little less on people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Risks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Social isolation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Dependence on technology and infrastructure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Privacy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Security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299520" y="280800"/>
            <a:ext cx="365292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LEC Chat - Intro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4" name="TextShape 2"/>
          <p:cNvSpPr txBox="1"/>
          <p:nvPr/>
        </p:nvSpPr>
        <p:spPr>
          <a:xfrm>
            <a:off x="299520" y="1021645"/>
            <a:ext cx="5805187" cy="4667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6110" indent="-285750">
              <a:buClr>
                <a:srgbClr val="26262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client-server application using TCP sockets</a:t>
            </a:r>
          </a:p>
          <a:p>
            <a:pPr marL="286110" indent="-285750">
              <a:buClr>
                <a:srgbClr val="26262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Features:</a:t>
            </a:r>
          </a:p>
          <a:p>
            <a:pPr marL="743310" lvl="1" indent="-285750">
              <a:buClr>
                <a:srgbClr val="26262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Presents predefined discussions lists:</a:t>
            </a:r>
          </a:p>
          <a:p>
            <a:pPr marL="1200510" lvl="2" indent="-285750">
              <a:buClr>
                <a:srgbClr val="26262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muzica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filme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munca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diverse</a:t>
            </a:r>
          </a:p>
          <a:p>
            <a:pPr marL="743310" lvl="1" indent="-285750">
              <a:buClr>
                <a:srgbClr val="26262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Chat client</a:t>
            </a:r>
          </a:p>
          <a:p>
            <a:pPr marL="1200510" lvl="2" indent="-285750">
              <a:buClr>
                <a:srgbClr val="26262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Discover the list of the connected clients</a:t>
            </a:r>
          </a:p>
          <a:p>
            <a:pPr marL="1657710" lvl="3" indent="-285750">
              <a:buClr>
                <a:srgbClr val="26262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listclients</a:t>
            </a:r>
            <a:endParaRPr lang="en-US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List the information about a certain client</a:t>
            </a:r>
          </a:p>
          <a:p>
            <a:pPr marL="1546560" lvl="3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infoclient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&lt;</a:t>
            </a:r>
            <a:r>
              <a:rPr lang="en-US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clientname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&gt;</a:t>
            </a: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Join a discussion list</a:t>
            </a:r>
          </a:p>
          <a:p>
            <a:pPr marL="1546560" lvl="3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joinlist</a:t>
            </a:r>
            <a:r>
              <a:rPr lang="en-US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&lt;</a:t>
            </a:r>
            <a:r>
              <a:rPr lang="en-US" b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listname</a:t>
            </a:r>
            <a:r>
              <a:rPr lang="en-US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&gt;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979055" y="4064366"/>
            <a:ext cx="5693955" cy="2367072"/>
            <a:chOff x="5871028" y="3321613"/>
            <a:chExt cx="5003325" cy="23670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1028" y="3687355"/>
              <a:ext cx="5003325" cy="200133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8080" y="3321613"/>
              <a:ext cx="1532707" cy="986680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6000171" y="1021645"/>
            <a:ext cx="55822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Leave a discussion list</a:t>
            </a:r>
          </a:p>
          <a:p>
            <a:pPr marL="1546560" lvl="3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leavelist</a:t>
            </a: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&lt;</a:t>
            </a:r>
            <a:r>
              <a:rPr lang="en-US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listname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&gt;</a:t>
            </a:r>
            <a:endParaRPr lang="en-US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Send a message to a certain client</a:t>
            </a:r>
          </a:p>
          <a:p>
            <a:pPr marL="1546560" lvl="3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sendmsg</a:t>
            </a: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&lt;</a:t>
            </a:r>
            <a:r>
              <a:rPr lang="en-US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clientname</a:t>
            </a: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&gt; &lt;message&gt;</a:t>
            </a: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Send a message to a discussion list</a:t>
            </a:r>
          </a:p>
          <a:p>
            <a:pPr marL="1546560" lvl="3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sendlist</a:t>
            </a: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&lt;</a:t>
            </a:r>
            <a:r>
              <a:rPr lang="en-US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listname</a:t>
            </a: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&gt; &lt;message&gt;</a:t>
            </a: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endParaRPr lang="en-US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829160" lvl="4">
              <a:buClr>
                <a:srgbClr val="262626"/>
              </a:buClr>
              <a:buSzPct val="80000"/>
            </a:pPr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559040" y="3126377"/>
            <a:ext cx="3823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</a:t>
            </a:r>
            <a:r>
              <a:rPr lang="en-US" dirty="0" smtClean="0"/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sizeof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clientname</a:t>
            </a:r>
            <a:r>
              <a:rPr lang="en-US" dirty="0" smtClean="0">
                <a:solidFill>
                  <a:srgbClr val="FF0000"/>
                </a:solidFill>
              </a:rPr>
              <a:t>) &lt; 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sizeof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listname</a:t>
            </a:r>
            <a:r>
              <a:rPr lang="en-US" dirty="0" smtClean="0">
                <a:solidFill>
                  <a:srgbClr val="FF0000"/>
                </a:solidFill>
              </a:rPr>
              <a:t>) &lt; 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sizeof</a:t>
            </a:r>
            <a:r>
              <a:rPr lang="en-US" dirty="0" smtClean="0">
                <a:solidFill>
                  <a:srgbClr val="FF0000"/>
                </a:solidFill>
              </a:rPr>
              <a:t>(message) &lt; 100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680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299520" y="280800"/>
            <a:ext cx="365292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LEC Chat - Tasks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4" name="TextShape 2"/>
          <p:cNvSpPr txBox="1"/>
          <p:nvPr/>
        </p:nvSpPr>
        <p:spPr>
          <a:xfrm>
            <a:off x="299520" y="1021645"/>
            <a:ext cx="11662560" cy="4667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174960" lvl="1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Step 1 – Source setup</a:t>
            </a:r>
          </a:p>
          <a:p>
            <a:pPr marL="6321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Copy the </a:t>
            </a:r>
            <a:r>
              <a:rPr lang="en-US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lecchat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archive</a:t>
            </a:r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74960" indent="-174600">
              <a:lnSpc>
                <a:spcPct val="100000"/>
              </a:lnSpc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2 – Arduino setup</a:t>
            </a:r>
          </a:p>
          <a:p>
            <a:pPr marL="632160" lvl="1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Program the Arduino with </a:t>
            </a:r>
            <a:r>
              <a:rPr lang="en-US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arduino_serial_example.ino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for LED blinking commanded via serial</a:t>
            </a:r>
          </a:p>
          <a:p>
            <a:pPr marL="174960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3 – Sources </a:t>
            </a:r>
            <a:r>
              <a:rPr lang="en-US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compilatio</a:t>
            </a:r>
            <a:endParaRPr lang="en-US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32160" lvl="1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Compile the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lecchat</a:t>
            </a:r>
            <a:endParaRPr lang="en-US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make</a:t>
            </a:r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4 – First run of Chat Client </a:t>
            </a:r>
          </a:p>
          <a:p>
            <a:pPr marL="632160" lvl="1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Run the chat client:</a:t>
            </a: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./client &lt;name&gt; &lt;</a:t>
            </a:r>
            <a:r>
              <a:rPr lang="en-US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server_ip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&gt; &lt;</a:t>
            </a:r>
            <a:r>
              <a:rPr lang="en-US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server_port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&gt;</a:t>
            </a:r>
          </a:p>
          <a:p>
            <a:pPr marL="1546560" lvl="3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name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– max 9 characters</a:t>
            </a:r>
          </a:p>
          <a:p>
            <a:pPr marL="632160" lvl="1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Test the chat: exchange messages with the other peers</a:t>
            </a:r>
          </a:p>
          <a:p>
            <a:pPr marL="174960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5 – Led Blink</a:t>
            </a:r>
          </a:p>
          <a:p>
            <a:pPr marL="632160" lvl="1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Close the chat client: 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quit</a:t>
            </a:r>
          </a:p>
          <a:p>
            <a:pPr marL="632160" lvl="1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Introduce the led blinking in the chat:</a:t>
            </a: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when a message is received with payload “</a:t>
            </a:r>
            <a:r>
              <a:rPr lang="en-US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light_switch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”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the led state is changed</a:t>
            </a:r>
          </a:p>
          <a:p>
            <a:pPr marL="1089360" lvl="2" indent="-174600">
              <a:buClr>
                <a:srgbClr val="262626"/>
              </a:buClr>
              <a:buSzPct val="80000"/>
              <a:buFont typeface="Arial"/>
              <a:buChar char="•"/>
            </a:pPr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4960" indent="-174600">
              <a:buClr>
                <a:srgbClr val="262626"/>
              </a:buClr>
              <a:buSzPct val="80000"/>
              <a:buFont typeface="Arial"/>
              <a:buChar char="•"/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Step 6  - Have Fun</a:t>
            </a:r>
          </a:p>
          <a:p>
            <a:pPr marL="360">
              <a:buClr>
                <a:srgbClr val="262626"/>
              </a:buClr>
              <a:buSzPct val="80000"/>
            </a:pPr>
            <a:endParaRPr lang="en-US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32160" lvl="1" indent="-174600">
              <a:buClr>
                <a:srgbClr val="262626"/>
              </a:buClr>
              <a:buSzPct val="80000"/>
              <a:buFont typeface="Arial"/>
              <a:buChar char="•"/>
            </a:pP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299520" y="280800"/>
            <a:ext cx="1166256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Nice to read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6" name="TextShape 2"/>
          <p:cNvSpPr txBox="1"/>
          <p:nvPr/>
        </p:nvSpPr>
        <p:spPr>
          <a:xfrm>
            <a:off x="299520" y="1019880"/>
            <a:ext cx="11662560" cy="4667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Mark Weiser – The Computer for the 21</a:t>
            </a:r>
            <a:r>
              <a:rPr lang="en-US" sz="2000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st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Century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2"/>
              </a:rPr>
              <a:t>https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2"/>
              </a:rPr>
              <a:t>://www.ics.uci.edu</a:t>
            </a:r>
            <a:r>
              <a:rPr lang="en-US" sz="2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2"/>
              </a:rPr>
              <a:t>/~</a:t>
            </a:r>
            <a:r>
              <a:rPr lang="en-US" sz="2000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2"/>
              </a:rPr>
              <a:t>corps/phaseii/Weiser-Computer21stCentury-SciAm.pdf</a:t>
            </a:r>
            <a:endParaRPr lang="en-US" sz="2000" spc="-1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</a:pP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64100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299520" y="280800"/>
            <a:ext cx="11662560" cy="6537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Sources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6" name="TextShape 2"/>
          <p:cNvSpPr txBox="1"/>
          <p:nvPr/>
        </p:nvSpPr>
        <p:spPr>
          <a:xfrm>
            <a:off x="299520" y="1019880"/>
            <a:ext cx="11662560" cy="4667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Linley Group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Coursera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UDOO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Wikipedia</a:t>
            </a: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 2015_University Representatives Meeting</Template>
  <TotalTime>5025</TotalTime>
  <Words>553</Words>
  <Application>Microsoft Office PowerPoint</Application>
  <PresentationFormat>Widescreen</PresentationFormat>
  <Paragraphs>137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DejaVu Sans</vt:lpstr>
      <vt:lpstr>Symbol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UDOO</dc:title>
  <dc:creator>Malinici Stefan Alexandru-B46129</dc:creator>
  <cp:lastModifiedBy>Nedelcu Ana Florentina-B56683</cp:lastModifiedBy>
  <cp:revision>267</cp:revision>
  <dcterms:created xsi:type="dcterms:W3CDTF">2015-07-18T08:58:54Z</dcterms:created>
  <dcterms:modified xsi:type="dcterms:W3CDTF">2016-03-11T14:53:36Z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Jive_LatestUserAccountName">
    <vt:lpwstr>irinapresa</vt:lpwstr>
  </property>
  <property fmtid="{D5CDD505-2E9C-101B-9397-08002B2CF9AE}" pid="6" name="Jive_VersionGuid">
    <vt:lpwstr>38f04778-bb76-462d-96d9-035762f0749c</vt:lpwstr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Offisync_ProviderInitializationData">
    <vt:lpwstr>https://community.freescale.com</vt:lpwstr>
  </property>
  <property fmtid="{D5CDD505-2E9C-101B-9397-08002B2CF9AE}" pid="11" name="Offisync_ServerID">
    <vt:lpwstr>52391d11-e1e0-4c7e-aeb6-a255e3c17340</vt:lpwstr>
  </property>
  <property fmtid="{D5CDD505-2E9C-101B-9397-08002B2CF9AE}" pid="12" name="Offisync_UniqueId">
    <vt:lpwstr>330114</vt:lpwstr>
  </property>
  <property fmtid="{D5CDD505-2E9C-101B-9397-08002B2CF9AE}" pid="13" name="Offisync_UpdateToken">
    <vt:lpwstr>2</vt:lpwstr>
  </property>
  <property fmtid="{D5CDD505-2E9C-101B-9397-08002B2CF9AE}" pid="14" name="PresentationFormat">
    <vt:lpwstr>Widescreen</vt:lpwstr>
  </property>
  <property fmtid="{D5CDD505-2E9C-101B-9397-08002B2CF9AE}" pid="15" name="ScaleCrop">
    <vt:bool>false</vt:bool>
  </property>
  <property fmtid="{D5CDD505-2E9C-101B-9397-08002B2CF9AE}" pid="16" name="ShareDoc">
    <vt:bool>false</vt:bool>
  </property>
  <property fmtid="{D5CDD505-2E9C-101B-9397-08002B2CF9AE}" pid="17" name="Slides">
    <vt:i4>18</vt:i4>
  </property>
</Properties>
</file>