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618" autoAdjust="0"/>
  </p:normalViewPr>
  <p:slideViewPr>
    <p:cSldViewPr>
      <p:cViewPr>
        <p:scale>
          <a:sx n="100" d="100"/>
          <a:sy n="100" d="100"/>
        </p:scale>
        <p:origin x="-1980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656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7432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7821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431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577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272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695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952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661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442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371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44334-B4AE-4FBC-AB7C-B423A7198B8D}" type="datetimeFigureOut">
              <a:rPr lang="ko-KR" altLang="en-US" smtClean="0"/>
              <a:t>2019-08-24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C46D1-1F4A-408D-93F1-FA2144630CF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541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"/>
            <a:ext cx="2915814" cy="2046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" y="2348880"/>
            <a:ext cx="2914228" cy="208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0"/>
          <a:stretch/>
        </p:blipFill>
        <p:spPr bwMode="auto">
          <a:xfrm>
            <a:off x="5765228" y="0"/>
            <a:ext cx="3381376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타원 4"/>
          <p:cNvSpPr/>
          <p:nvPr/>
        </p:nvSpPr>
        <p:spPr>
          <a:xfrm>
            <a:off x="7167856" y="515428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2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9249" y="2924944"/>
            <a:ext cx="6264696" cy="4108817"/>
          </a:xfrm>
          <a:prstGeom prst="rect">
            <a:avLst/>
          </a:prstGeom>
          <a:noFill/>
        </p:spPr>
        <p:txBody>
          <a:bodyPr wrap="square" lIns="18000" rIns="18000" rtlCol="0">
            <a:spAutoFit/>
          </a:bodyPr>
          <a:lstStyle/>
          <a:p>
            <a:r>
              <a:rPr lang="en-US" altLang="ko-KR" sz="900" b="1" dirty="0" smtClean="0"/>
              <a:t>0. Applied IC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 1) Applied CPU : i.MX8MM (MAC included, possible RGMII/MII)</a:t>
            </a:r>
          </a:p>
          <a:p>
            <a:r>
              <a:rPr lang="en-US" altLang="ko-KR" sz="900" b="1" dirty="0" smtClean="0"/>
              <a:t>    2) Applied PHY IC : KSZ8081MNX (Only MII mode)</a:t>
            </a:r>
          </a:p>
          <a:p>
            <a:endParaRPr lang="en-US" altLang="ko-KR" sz="900" b="1" dirty="0" smtClean="0"/>
          </a:p>
          <a:p>
            <a:r>
              <a:rPr lang="en-US" altLang="ko-KR" sz="900" b="1" dirty="0" smtClean="0"/>
              <a:t>1. Symptom</a:t>
            </a:r>
          </a:p>
          <a:p>
            <a:r>
              <a:rPr lang="en-US" altLang="ko-KR" sz="900" b="1" dirty="0" smtClean="0"/>
              <a:t>  A) ping communication between [PHY]-[MAC] is impossible (MAC setting : MII mode)</a:t>
            </a:r>
          </a:p>
          <a:p>
            <a:r>
              <a:rPr lang="en-US" altLang="ko-KR" sz="900" b="1" dirty="0" smtClean="0"/>
              <a:t>   </a:t>
            </a:r>
            <a:r>
              <a:rPr lang="en-US" altLang="ko-KR" sz="900" b="1" dirty="0" smtClean="0"/>
              <a:t>Picture A.1) </a:t>
            </a:r>
            <a:r>
              <a:rPr lang="en-US" altLang="ko-KR" sz="900" b="1" dirty="0" smtClean="0"/>
              <a:t>: when connecting &lt;TXC line&gt; between [PHY]&amp;[MAC] measuring </a:t>
            </a:r>
            <a:r>
              <a:rPr lang="en-US" altLang="ko-KR" sz="900" b="1" dirty="0" smtClean="0"/>
              <a:t>&lt;TXC line&gt;</a:t>
            </a:r>
            <a:r>
              <a:rPr lang="en-US" altLang="ko-KR" sz="900" b="1" dirty="0" smtClean="0"/>
              <a:t> </a:t>
            </a:r>
          </a:p>
          <a:p>
            <a:r>
              <a:rPr lang="en-US" altLang="ko-KR" sz="900" b="1" dirty="0" smtClean="0"/>
              <a:t>   </a:t>
            </a:r>
            <a:r>
              <a:rPr lang="en-US" altLang="ko-KR" sz="900" b="1" dirty="0" smtClean="0"/>
              <a:t>Picture A.2) </a:t>
            </a:r>
            <a:r>
              <a:rPr lang="en-US" altLang="ko-KR" sz="900" b="1" dirty="0" smtClean="0"/>
              <a:t>: when cutting </a:t>
            </a:r>
            <a:r>
              <a:rPr lang="en-US" altLang="ko-KR" sz="900" b="1" dirty="0" smtClean="0"/>
              <a:t>&lt;TXC line&gt; </a:t>
            </a:r>
            <a:r>
              <a:rPr lang="en-US" altLang="ko-KR" sz="900" b="1" dirty="0" smtClean="0"/>
              <a:t>between [PHY]&amp;[MAC] and </a:t>
            </a:r>
            <a:r>
              <a:rPr lang="en-US" altLang="ko-KR" sz="900" b="1" dirty="0" smtClean="0"/>
              <a:t>measuring </a:t>
            </a:r>
            <a:r>
              <a:rPr lang="en-US" altLang="ko-KR" sz="900" b="1" dirty="0" smtClean="0"/>
              <a:t>&lt;TXC </a:t>
            </a:r>
            <a:r>
              <a:rPr lang="en-US" altLang="ko-KR" sz="900" b="1" dirty="0" smtClean="0"/>
              <a:t>line </a:t>
            </a:r>
            <a:r>
              <a:rPr lang="en-US" altLang="ko-KR" sz="900" b="1" dirty="0" smtClean="0"/>
              <a:t>&gt; of PHY side.</a:t>
            </a:r>
          </a:p>
          <a:p>
            <a:r>
              <a:rPr lang="en-US" altLang="ko-KR" sz="900" b="1" dirty="0" smtClean="0"/>
              <a:t>   </a:t>
            </a:r>
            <a:r>
              <a:rPr lang="en-US" altLang="ko-KR" sz="900" b="1" dirty="0" smtClean="0"/>
              <a:t>Picture</a:t>
            </a:r>
            <a:r>
              <a:rPr lang="en-US" altLang="ko-KR" sz="900" b="1" dirty="0" smtClean="0"/>
              <a:t> A.3) : </a:t>
            </a:r>
            <a:r>
              <a:rPr lang="en-US" altLang="ko-KR" sz="900" b="1" dirty="0" smtClean="0"/>
              <a:t>when cutting &lt;TXC line&gt; between [PHY]&amp;[MAC] and measuring &lt;TXC line &gt; of MAC side.</a:t>
            </a:r>
          </a:p>
          <a:p>
            <a:r>
              <a:rPr lang="en-US" altLang="ko-KR" sz="900" b="1" dirty="0" smtClean="0"/>
              <a:t>   &gt;&gt; 25MHz Clock comes out from PHY side, Clock does not come out from MAC, 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     Voltage level decreases when connected to each other</a:t>
            </a:r>
          </a:p>
          <a:p>
            <a:endParaRPr lang="en-US" altLang="ko-KR" sz="900" b="1" dirty="0" smtClean="0"/>
          </a:p>
          <a:p>
            <a:r>
              <a:rPr lang="en-US" altLang="ko-KR" sz="900" b="1" dirty="0" smtClean="0"/>
              <a:t>  B) Ping communication between [PHY]&amp;[MAC] is possible, but sometimes disconnection(MAC setting: RGMII)</a:t>
            </a:r>
          </a:p>
          <a:p>
            <a:r>
              <a:rPr lang="en-US" altLang="ko-KR" sz="900" b="1" dirty="0" smtClean="0"/>
              <a:t>  </a:t>
            </a:r>
            <a:r>
              <a:rPr lang="en-US" altLang="ko-KR" sz="900" b="1" dirty="0" smtClean="0"/>
              <a:t> Picture B.1) when connecting &lt;TXC line&gt; between [PHY]&amp;[MAC] measuring &lt;TXC line&gt; </a:t>
            </a:r>
          </a:p>
          <a:p>
            <a:r>
              <a:rPr lang="en-US" altLang="ko-KR" sz="900" b="1" dirty="0" smtClean="0"/>
              <a:t>    &gt;&gt; 25MHz clock </a:t>
            </a:r>
            <a:r>
              <a:rPr lang="en-US" altLang="ko-KR" sz="900" b="1" dirty="0" smtClean="0"/>
              <a:t>comes out</a:t>
            </a:r>
            <a:r>
              <a:rPr lang="en-US" altLang="ko-KR" sz="900" b="1" dirty="0" smtClean="0"/>
              <a:t> both PHY &amp; MAC</a:t>
            </a:r>
          </a:p>
          <a:p>
            <a:r>
              <a:rPr lang="en-US" altLang="ko-KR" sz="900" b="1" dirty="0" smtClean="0"/>
              <a:t>       So, Ping communication seems sometimes possible because the signal is overlapped, 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    but there is a disconnection depending on the voltage level.</a:t>
            </a:r>
          </a:p>
          <a:p>
            <a:endParaRPr lang="en-US" altLang="ko-KR" sz="900" b="1" dirty="0" smtClean="0"/>
          </a:p>
          <a:p>
            <a:r>
              <a:rPr lang="en-US" altLang="ko-KR" sz="900" b="1" dirty="0" smtClean="0"/>
              <a:t>2. Review for RGMII vs MII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1) RGMII : TXC(</a:t>
            </a:r>
            <a:r>
              <a:rPr lang="en-US" altLang="ko-KR" sz="900" b="1" dirty="0" err="1" smtClean="0"/>
              <a:t>Tx</a:t>
            </a:r>
            <a:r>
              <a:rPr lang="en-US" altLang="ko-KR" sz="900" b="1" dirty="0" smtClean="0"/>
              <a:t> Clock) go to from [MAC] to [PHY]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2) </a:t>
            </a:r>
            <a:r>
              <a:rPr lang="en-US" altLang="ko-KR" sz="900" b="1" dirty="0" smtClean="0"/>
              <a:t>MII : TXC(</a:t>
            </a:r>
            <a:r>
              <a:rPr lang="en-US" altLang="ko-KR" sz="900" b="1" dirty="0" err="1" smtClean="0"/>
              <a:t>Tx</a:t>
            </a:r>
            <a:r>
              <a:rPr lang="en-US" altLang="ko-KR" sz="900" b="1" dirty="0" smtClean="0"/>
              <a:t> Clock) go to from [PHY] to [MAC] </a:t>
            </a:r>
            <a:r>
              <a:rPr lang="en-US" altLang="ko-KR" sz="900" b="1" dirty="0" smtClean="0">
                <a:sym typeface="Wingdings" panose="05000000000000000000" pitchFamily="2" charset="2"/>
              </a:rPr>
              <a:t> Our Case</a:t>
            </a:r>
            <a:endParaRPr lang="en-US" altLang="ko-KR" sz="900" b="1" dirty="0" smtClean="0"/>
          </a:p>
          <a:p>
            <a:r>
              <a:rPr lang="en-US" altLang="ko-KR" sz="900" b="1" dirty="0" smtClean="0"/>
              <a:t>  </a:t>
            </a:r>
          </a:p>
          <a:p>
            <a:r>
              <a:rPr lang="en-US" altLang="ko-KR" sz="900" b="1" dirty="0"/>
              <a:t>3</a:t>
            </a:r>
            <a:r>
              <a:rPr lang="en-US" altLang="ko-KR" sz="900" b="1" dirty="0" smtClean="0"/>
              <a:t>. Symptom prediction</a:t>
            </a:r>
          </a:p>
          <a:p>
            <a:r>
              <a:rPr lang="en-US" altLang="ko-KR" sz="900" b="1" dirty="0" smtClean="0"/>
              <a:t>    1) We suspect the </a:t>
            </a:r>
            <a:r>
              <a:rPr lang="en-US" altLang="ko-KR" sz="900" b="1" dirty="0" smtClean="0"/>
              <a:t>setting for</a:t>
            </a:r>
            <a:r>
              <a:rPr lang="en-US" altLang="ko-KR" sz="900" b="1" dirty="0" smtClean="0"/>
              <a:t> “</a:t>
            </a:r>
            <a:r>
              <a:rPr lang="en-US" altLang="ko-KR" sz="900" b="1" dirty="0" smtClean="0"/>
              <a:t>ENET_TXC</a:t>
            </a:r>
            <a:r>
              <a:rPr lang="en-US" altLang="ko-KR" sz="900" b="1" dirty="0" smtClean="0"/>
              <a:t>“ net(</a:t>
            </a:r>
            <a:r>
              <a:rPr lang="en-US" altLang="ko-KR" sz="900" b="1" dirty="0" smtClean="0"/>
              <a:t>Ball no.: AG24</a:t>
            </a:r>
            <a:r>
              <a:rPr lang="en-US" altLang="ko-KR" sz="900" b="1" dirty="0" smtClean="0"/>
              <a:t>) of </a:t>
            </a:r>
            <a:r>
              <a:rPr lang="en-US" altLang="ko-KR" sz="900" b="1" dirty="0" smtClean="0"/>
              <a:t>i.MX8MM for MII mode</a:t>
            </a:r>
            <a:r>
              <a:rPr lang="en-US" altLang="ko-KR" sz="900" b="1" dirty="0" smtClean="0"/>
              <a:t> seems to be wrong.</a:t>
            </a:r>
          </a:p>
          <a:p>
            <a:endParaRPr lang="en-US" altLang="ko-KR" sz="900" b="1" dirty="0" smtClean="0"/>
          </a:p>
          <a:p>
            <a:r>
              <a:rPr lang="en-US" altLang="ko-KR" sz="900" b="1" dirty="0" smtClean="0"/>
              <a:t>4. Request</a:t>
            </a:r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 1) </a:t>
            </a:r>
            <a:r>
              <a:rPr lang="en-US" altLang="ko-KR" sz="900" b="1" dirty="0" smtClean="0"/>
              <a:t>please share</a:t>
            </a:r>
            <a:r>
              <a:rPr lang="en-US" altLang="ko-KR" sz="900" b="1" dirty="0" smtClean="0"/>
              <a:t> a patch or SW guide for MII mode.</a:t>
            </a:r>
            <a:endParaRPr lang="en-US" altLang="ko-KR" sz="900" b="1" dirty="0" smtClean="0"/>
          </a:p>
          <a:p>
            <a:r>
              <a:rPr lang="en-US" altLang="ko-KR" sz="900" b="1" dirty="0"/>
              <a:t> </a:t>
            </a:r>
            <a:r>
              <a:rPr lang="en-US" altLang="ko-KR" sz="900" b="1" dirty="0" smtClean="0"/>
              <a:t>   2) </a:t>
            </a:r>
            <a:r>
              <a:rPr lang="en-US" altLang="ko-KR" sz="900" b="1" dirty="0" smtClean="0"/>
              <a:t>please share the HW guide for MII mode.</a:t>
            </a:r>
            <a:r>
              <a:rPr lang="en-US" altLang="ko-KR" sz="900" b="1" dirty="0" smtClean="0"/>
              <a:t> </a:t>
            </a:r>
            <a:r>
              <a:rPr lang="en-US" altLang="ko-KR" sz="900" b="1" dirty="0" smtClean="0"/>
              <a:t> </a:t>
            </a:r>
            <a:endParaRPr lang="en-US" altLang="ko-KR" sz="900" b="1" dirty="0"/>
          </a:p>
        </p:txBody>
      </p:sp>
      <p:sp>
        <p:nvSpPr>
          <p:cNvPr id="12" name="타원 11"/>
          <p:cNvSpPr/>
          <p:nvPr/>
        </p:nvSpPr>
        <p:spPr>
          <a:xfrm>
            <a:off x="1589" y="1471376"/>
            <a:ext cx="566174" cy="5665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A.1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곱셈 기호 6"/>
          <p:cNvSpPr/>
          <p:nvPr/>
        </p:nvSpPr>
        <p:spPr>
          <a:xfrm>
            <a:off x="7350628" y="476672"/>
            <a:ext cx="288032" cy="288032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/>
          <p:cNvSpPr/>
          <p:nvPr/>
        </p:nvSpPr>
        <p:spPr>
          <a:xfrm>
            <a:off x="7142917" y="260648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1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도넛 7"/>
          <p:cNvSpPr/>
          <p:nvPr/>
        </p:nvSpPr>
        <p:spPr>
          <a:xfrm>
            <a:off x="7389384" y="260648"/>
            <a:ext cx="221500" cy="216024"/>
          </a:xfrm>
          <a:prstGeom prst="don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692130"/>
            <a:ext cx="2916205" cy="206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타원 18"/>
          <p:cNvSpPr/>
          <p:nvPr/>
        </p:nvSpPr>
        <p:spPr>
          <a:xfrm>
            <a:off x="7609600" y="514772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53974" y="-19050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PHY</a:t>
            </a:r>
            <a:endParaRPr lang="ko-KR" altLang="en-US" sz="1100" b="1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011"/>
            <a:ext cx="2757881" cy="203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타원 19"/>
          <p:cNvSpPr/>
          <p:nvPr/>
        </p:nvSpPr>
        <p:spPr>
          <a:xfrm>
            <a:off x="-2239" y="3870479"/>
            <a:ext cx="566174" cy="5665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A.2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1589" y="6194813"/>
            <a:ext cx="566174" cy="5665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A.3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2996605" y="1480478"/>
            <a:ext cx="566174" cy="5665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B.1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0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572000" cy="32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86741"/>
            <a:ext cx="4380731" cy="3206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43608" y="1350293"/>
            <a:ext cx="165618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5652120" y="1393726"/>
            <a:ext cx="165618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0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MII vs RGMII</a:t>
            </a:r>
          </a:p>
          <a:p>
            <a:r>
              <a:rPr lang="en-US" altLang="ko-KR" dirty="0"/>
              <a:t> </a:t>
            </a:r>
            <a:r>
              <a:rPr lang="en-US" altLang="ko-KR" sz="1400" smtClean="0"/>
              <a:t>: TXC has different directions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732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15692</TotalTime>
  <Words>51</Words>
  <Application>Microsoft Office PowerPoint</Application>
  <PresentationFormat>화면 슬라이드 쇼(4:3)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이재희</dc:creator>
  <cp:lastModifiedBy>이재희</cp:lastModifiedBy>
  <cp:revision>20</cp:revision>
  <dcterms:created xsi:type="dcterms:W3CDTF">2019-08-24T09:03:14Z</dcterms:created>
  <dcterms:modified xsi:type="dcterms:W3CDTF">2019-09-04T06:35:58Z</dcterms:modified>
</cp:coreProperties>
</file>