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5.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notesSlides/notesSlide1.xml" ContentType="application/vnd.openxmlformats-officedocument.presentationml.notesSlide+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1.xml" ContentType="application/vnd.openxmlformats-officedocument.presentationml.slideMaster+xml"/>
  <Override PartName="/ppt/slideLayouts/slideLayout12.xml" ContentType="application/vnd.openxmlformats-officedocument.presentationml.slideLayout+xml"/>
  <Override PartName="/ppt/slideLayouts/slideLayout39.xml" ContentType="application/vnd.openxmlformats-officedocument.presentationml.slideLayout+xml"/>
  <Override PartName="/ppt/slideLayouts/slideLayout38.xml" ContentType="application/vnd.openxmlformats-officedocument.presentationml.slideLayout+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8.xml" ContentType="application/vnd.openxmlformats-officedocument.presentationml.slideLayout+xml"/>
  <Override PartName="/ppt/slideLayouts/slideLayout47.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46.xml" ContentType="application/vnd.openxmlformats-officedocument.presentationml.slideLayout+xml"/>
  <Override PartName="/ppt/slideLayouts/slideLayout45.xml" ContentType="application/vnd.openxmlformats-officedocument.presentationml.slideLayout+xml"/>
  <Override PartName="/ppt/slideLayouts/slideLayout44.xml" ContentType="application/vnd.openxmlformats-officedocument.presentationml.slideLayout+xml"/>
  <Override PartName="/ppt/slideLayouts/slideLayout43.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11.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73.xml" ContentType="application/vnd.openxmlformats-officedocument.presentationml.slideLayout+xml"/>
  <Override PartName="/ppt/slideLayouts/slideLayout72.xml" ContentType="application/vnd.openxmlformats-officedocument.presentationml.slideLayout+xml"/>
  <Override PartName="/ppt/slideLayouts/slideLayout71.xml" ContentType="application/vnd.openxmlformats-officedocument.presentationml.slideLayout+xml"/>
  <Override PartName="/ppt/slideLayouts/slideLayout70.xml" ContentType="application/vnd.openxmlformats-officedocument.presentationml.slideLayout+xml"/>
  <Override PartName="/ppt/slideLayouts/slideLayout13.xml" ContentType="application/vnd.openxmlformats-officedocument.presentationml.slideLayout+xml"/>
  <Override PartName="/ppt/slideLayouts/slideLayout4.xml" ContentType="application/vnd.openxmlformats-officedocument.presentationml.slideLayout+xml"/>
  <Override PartName="/ppt/slideLayouts/slideLayout68.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78.xml" ContentType="application/vnd.openxmlformats-officedocument.presentationml.slideLayout+xml"/>
  <Override PartName="/ppt/slideLayouts/slideLayout77.xml" ContentType="application/vnd.openxmlformats-officedocument.presentationml.slideLayout+xml"/>
  <Override PartName="/ppt/slideLayouts/slideLayout67.xml" ContentType="application/vnd.openxmlformats-officedocument.presentationml.slideLayout+xml"/>
  <Override PartName="/ppt/slideLayouts/slideLayout69.xml" ContentType="application/vnd.openxmlformats-officedocument.presentationml.slideLayout+xml"/>
  <Override PartName="/ppt/slideLayouts/slideLayout65.xml" ContentType="application/vnd.openxmlformats-officedocument.presentationml.slideLayout+xml"/>
  <Override PartName="/ppt/slideLayouts/slideLayout57.xml" ContentType="application/vnd.openxmlformats-officedocument.presentationml.slideLayout+xml"/>
  <Override PartName="/ppt/slideLayouts/slideLayout66.xml" ContentType="application/vnd.openxmlformats-officedocument.presentationml.slideLayout+xml"/>
  <Override PartName="/ppt/slideLayouts/slideLayout55.xml" ContentType="application/vnd.openxmlformats-officedocument.presentationml.slideLayout+xml"/>
  <Override PartName="/ppt/slideLayouts/slideLayout54.xml" ContentType="application/vnd.openxmlformats-officedocument.presentationml.slideLayout+xml"/>
  <Override PartName="/ppt/slideLayouts/slideLayout53.xml" ContentType="application/vnd.openxmlformats-officedocument.presentationml.slideLayout+xml"/>
  <Override PartName="/ppt/slideLayouts/slideLayout52.xml" ContentType="application/vnd.openxmlformats-officedocument.presentationml.slideLayout+xml"/>
  <Override PartName="/ppt/slideLayouts/slideLayout6.xml" ContentType="application/vnd.openxmlformats-officedocument.presentationml.slideLayout+xml"/>
  <Override PartName="/ppt/slideLayouts/slideLayout56.xml" ContentType="application/vnd.openxmlformats-officedocument.presentationml.slideLayout+xml"/>
  <Override PartName="/ppt/slideLayouts/slideLayout58.xml" ContentType="application/vnd.openxmlformats-officedocument.presentationml.slideLayout+xml"/>
  <Override PartName="/ppt/slideLayouts/slideLayout5.xml" ContentType="application/vnd.openxmlformats-officedocument.presentationml.slideLayout+xml"/>
  <Override PartName="/ppt/slideLayouts/slideLayout63.xml" ContentType="application/vnd.openxmlformats-officedocument.presentationml.slideLayout+xml"/>
  <Override PartName="/ppt/slideLayouts/slideLayout62.xml" ContentType="application/vnd.openxmlformats-officedocument.presentationml.slideLayout+xml"/>
  <Override PartName="/ppt/slideLayouts/slideLayout64.xml" ContentType="application/vnd.openxmlformats-officedocument.presentationml.slideLayout+xml"/>
  <Override PartName="/ppt/slideLayouts/slideLayout60.xml" ContentType="application/vnd.openxmlformats-officedocument.presentationml.slideLayout+xml"/>
  <Override PartName="/ppt/slideLayouts/slideLayout59.xml" ContentType="application/vnd.openxmlformats-officedocument.presentationml.slideLayout+xml"/>
  <Override PartName="/ppt/slideLayouts/slideLayout61.xml" ContentType="application/vnd.openxmlformats-officedocument.presentationml.slideLayout+xml"/>
  <Override PartName="/ppt/theme/theme8.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7.xml" ContentType="application/vnd.openxmlformats-officedocument.theme+xml"/>
  <Override PartName="/ppt/theme/theme9.xml" ContentType="application/vnd.openxmlformats-officedocument.theme+xml"/>
  <Override PartName="/ppt/theme/theme6.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ppt/tags/tag1.xml" ContentType="application/vnd.openxmlformats-officedocument.presentationml.tag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7" r:id="rId2"/>
    <p:sldMasterId id="2147484463" r:id="rId3"/>
    <p:sldMasterId id="2147484464" r:id="rId4"/>
    <p:sldMasterId id="2147485407" r:id="rId5"/>
    <p:sldMasterId id="2147485475" r:id="rId6"/>
    <p:sldMasterId id="2147485615" r:id="rId7"/>
  </p:sldMasterIdLst>
  <p:notesMasterIdLst>
    <p:notesMasterId r:id="rId15"/>
  </p:notesMasterIdLst>
  <p:handoutMasterIdLst>
    <p:handoutMasterId r:id="rId16"/>
  </p:handoutMasterIdLst>
  <p:sldIdLst>
    <p:sldId id="765" r:id="rId8"/>
    <p:sldId id="767" r:id="rId9"/>
    <p:sldId id="769" r:id="rId10"/>
    <p:sldId id="770" r:id="rId11"/>
    <p:sldId id="771" r:id="rId12"/>
    <p:sldId id="772" r:id="rId13"/>
    <p:sldId id="439" r:id="rId14"/>
  </p:sldIdLst>
  <p:sldSz cx="9144000" cy="6858000" type="screen4x3"/>
  <p:notesSz cx="7315200" cy="9601200"/>
  <p:custDataLst>
    <p:tags r:id="rId17"/>
  </p:custDataLst>
  <p:defaultTextStyle>
    <a:defPPr>
      <a:defRPr lang="en-US"/>
    </a:defPPr>
    <a:lvl1pPr algn="l" rtl="0" fontAlgn="base">
      <a:spcBef>
        <a:spcPct val="0"/>
      </a:spcBef>
      <a:spcAft>
        <a:spcPct val="0"/>
      </a:spcAft>
      <a:defRPr b="1" kern="1200">
        <a:solidFill>
          <a:schemeClr val="tx1"/>
        </a:solidFill>
        <a:latin typeface="Arial" pitchFamily="34" charset="0"/>
        <a:ea typeface="+mn-ea"/>
        <a:cs typeface="+mn-cs"/>
      </a:defRPr>
    </a:lvl1pPr>
    <a:lvl2pPr marL="457200" algn="l" rtl="0" fontAlgn="base">
      <a:spcBef>
        <a:spcPct val="0"/>
      </a:spcBef>
      <a:spcAft>
        <a:spcPct val="0"/>
      </a:spcAft>
      <a:defRPr b="1" kern="1200">
        <a:solidFill>
          <a:schemeClr val="tx1"/>
        </a:solidFill>
        <a:latin typeface="Arial" pitchFamily="34" charset="0"/>
        <a:ea typeface="+mn-ea"/>
        <a:cs typeface="+mn-cs"/>
      </a:defRPr>
    </a:lvl2pPr>
    <a:lvl3pPr marL="914400" algn="l" rtl="0" fontAlgn="base">
      <a:spcBef>
        <a:spcPct val="0"/>
      </a:spcBef>
      <a:spcAft>
        <a:spcPct val="0"/>
      </a:spcAft>
      <a:defRPr b="1" kern="1200">
        <a:solidFill>
          <a:schemeClr val="tx1"/>
        </a:solidFill>
        <a:latin typeface="Arial" pitchFamily="34" charset="0"/>
        <a:ea typeface="+mn-ea"/>
        <a:cs typeface="+mn-cs"/>
      </a:defRPr>
    </a:lvl3pPr>
    <a:lvl4pPr marL="1371600" algn="l" rtl="0" fontAlgn="base">
      <a:spcBef>
        <a:spcPct val="0"/>
      </a:spcBef>
      <a:spcAft>
        <a:spcPct val="0"/>
      </a:spcAft>
      <a:defRPr b="1" kern="1200">
        <a:solidFill>
          <a:schemeClr val="tx1"/>
        </a:solidFill>
        <a:latin typeface="Arial" pitchFamily="34" charset="0"/>
        <a:ea typeface="+mn-ea"/>
        <a:cs typeface="+mn-cs"/>
      </a:defRPr>
    </a:lvl4pPr>
    <a:lvl5pPr marL="1828800" algn="l" rtl="0" fontAlgn="base">
      <a:spcBef>
        <a:spcPct val="0"/>
      </a:spcBef>
      <a:spcAft>
        <a:spcPct val="0"/>
      </a:spcAft>
      <a:defRPr b="1" kern="1200">
        <a:solidFill>
          <a:schemeClr val="tx1"/>
        </a:solidFill>
        <a:latin typeface="Arial" pitchFamily="34" charset="0"/>
        <a:ea typeface="+mn-ea"/>
        <a:cs typeface="+mn-cs"/>
      </a:defRPr>
    </a:lvl5pPr>
    <a:lvl6pPr marL="2286000" algn="l" defTabSz="914400" rtl="0" eaLnBrk="1" latinLnBrk="0" hangingPunct="1">
      <a:defRPr b="1" kern="1200">
        <a:solidFill>
          <a:schemeClr val="tx1"/>
        </a:solidFill>
        <a:latin typeface="Arial" pitchFamily="34" charset="0"/>
        <a:ea typeface="+mn-ea"/>
        <a:cs typeface="+mn-cs"/>
      </a:defRPr>
    </a:lvl6pPr>
    <a:lvl7pPr marL="2743200" algn="l" defTabSz="914400" rtl="0" eaLnBrk="1" latinLnBrk="0" hangingPunct="1">
      <a:defRPr b="1" kern="1200">
        <a:solidFill>
          <a:schemeClr val="tx1"/>
        </a:solidFill>
        <a:latin typeface="Arial" pitchFamily="34" charset="0"/>
        <a:ea typeface="+mn-ea"/>
        <a:cs typeface="+mn-cs"/>
      </a:defRPr>
    </a:lvl7pPr>
    <a:lvl8pPr marL="3200400" algn="l" defTabSz="914400" rtl="0" eaLnBrk="1" latinLnBrk="0" hangingPunct="1">
      <a:defRPr b="1" kern="1200">
        <a:solidFill>
          <a:schemeClr val="tx1"/>
        </a:solidFill>
        <a:latin typeface="Arial" pitchFamily="34" charset="0"/>
        <a:ea typeface="+mn-ea"/>
        <a:cs typeface="+mn-cs"/>
      </a:defRPr>
    </a:lvl8pPr>
    <a:lvl9pPr marL="3657600" algn="l" defTabSz="914400" rtl="0" eaLnBrk="1" latinLnBrk="0" hangingPunct="1">
      <a:defRPr b="1"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tsy Marko" initials="BM" lastIdx="14" clrIdx="0"/>
  <p:cmAuthor id="1" name="Basler Daniel-R60313" initials="BD" lastIdx="9" clrIdx="1"/>
  <p:cmAuthor id="2" name="User" initials="U" lastIdx="1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333FF"/>
    <a:srgbClr val="E7EAEE"/>
    <a:srgbClr val="242424"/>
    <a:srgbClr val="343434"/>
    <a:srgbClr val="212121"/>
    <a:srgbClr val="303030"/>
    <a:srgbClr val="0066FF"/>
    <a:srgbClr val="008000"/>
    <a:srgbClr val="99FF33"/>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84" autoAdjust="0"/>
    <p:restoredTop sz="81024" autoAdjust="0"/>
  </p:normalViewPr>
  <p:slideViewPr>
    <p:cSldViewPr snapToGrid="0">
      <p:cViewPr varScale="1">
        <p:scale>
          <a:sx n="114" d="100"/>
          <a:sy n="114" d="100"/>
        </p:scale>
        <p:origin x="-1896" y="-90"/>
      </p:cViewPr>
      <p:guideLst>
        <p:guide orient="horz" pos="2904"/>
        <p:guide pos="2880"/>
      </p:guideLst>
    </p:cSldViewPr>
  </p:slid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tags" Target="tags/tag1.xml"/><Relationship Id="rId25"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customXml" Target="../customXml/item2.xml"/><Relationship Id="rId5" Type="http://schemas.openxmlformats.org/officeDocument/2006/relationships/slideMaster" Target="slideMasters/slideMaster5.xml"/><Relationship Id="rId15" Type="http://schemas.openxmlformats.org/officeDocument/2006/relationships/notesMaster" Target="notesMasters/notesMaster1.xml"/><Relationship Id="rId23" Type="http://schemas.openxmlformats.org/officeDocument/2006/relationships/customXml" Target="../customXml/item1.xml"/><Relationship Id="rId10" Type="http://schemas.openxmlformats.org/officeDocument/2006/relationships/slide" Target="slides/slide3.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r>
              <a:rPr lang="en-US"/>
              <a:t>Freescale Semiconductor</a:t>
            </a:r>
          </a:p>
        </p:txBody>
      </p:sp>
      <p:sp>
        <p:nvSpPr>
          <p:cNvPr id="99331"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pPr>
              <a:defRPr/>
            </a:pPr>
            <a:fld id="{111945A6-6F27-4776-80E7-B53331EDFE76}" type="datetime9">
              <a:rPr lang="en-US"/>
              <a:pPr>
                <a:defRPr/>
              </a:pPr>
              <a:t>11/20/2012 1:02:32 PM</a:t>
            </a:fld>
            <a:endParaRPr lang="en-US"/>
          </a:p>
        </p:txBody>
      </p:sp>
      <p:sp>
        <p:nvSpPr>
          <p:cNvPr id="99332"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r>
              <a:rPr lang="en-US"/>
              <a:t>© Freescale Semiconductor 2005</a:t>
            </a:r>
          </a:p>
        </p:txBody>
      </p:sp>
      <p:sp>
        <p:nvSpPr>
          <p:cNvPr id="99333"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pPr>
              <a:defRPr/>
            </a:pPr>
            <a:fld id="{072084D5-7BAC-452B-9BCA-A3A0FD2993C1}"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b="0"/>
            </a:lvl1pPr>
          </a:lstStyle>
          <a:p>
            <a:pPr>
              <a:defRPr/>
            </a:pPr>
            <a:r>
              <a:rPr lang="en-US"/>
              <a:t>Freescale Semiconductor</a:t>
            </a:r>
          </a:p>
        </p:txBody>
      </p:sp>
      <p:sp>
        <p:nvSpPr>
          <p:cNvPr id="4099"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b="0"/>
            </a:lvl1pPr>
          </a:lstStyle>
          <a:p>
            <a:pPr>
              <a:defRPr/>
            </a:pPr>
            <a:fld id="{942AAF9B-2FC0-468D-BDF6-8889930AD122}" type="datetime9">
              <a:rPr lang="en-US"/>
              <a:pPr>
                <a:defRPr/>
              </a:pPr>
              <a:t>11/20/2012 1:02:28 PM</a:t>
            </a:fld>
            <a:endParaRPr lang="en-US"/>
          </a:p>
        </p:txBody>
      </p:sp>
      <p:sp>
        <p:nvSpPr>
          <p:cNvPr id="8192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b="0"/>
            </a:lvl1pPr>
          </a:lstStyle>
          <a:p>
            <a:pPr>
              <a:defRPr/>
            </a:pPr>
            <a:r>
              <a:rPr lang="en-US"/>
              <a:t>© Freescale Semiconductor 2005</a:t>
            </a:r>
          </a:p>
        </p:txBody>
      </p:sp>
      <p:sp>
        <p:nvSpPr>
          <p:cNvPr id="4103"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b="0"/>
            </a:lvl1pPr>
          </a:lstStyle>
          <a:p>
            <a:pPr>
              <a:defRPr/>
            </a:pPr>
            <a:fld id="{A50D5263-6D03-431A-8815-BC69296BBE0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ln/>
        </p:spPr>
      </p:sp>
      <p:sp>
        <p:nvSpPr>
          <p:cNvPr id="84994" name="Rectangle 3"/>
          <p:cNvSpPr>
            <a:spLocks noGrp="1" noChangeArrowheads="1"/>
          </p:cNvSpPr>
          <p:nvPr>
            <p:ph type="body" idx="1"/>
          </p:nvPr>
        </p:nvSpPr>
        <p:spPr>
          <a:noFill/>
          <a:ln/>
        </p:spPr>
        <p:txBody>
          <a:bodyPr/>
          <a:lstStyle/>
          <a:p>
            <a:endParaRPr lang="en-US" altLang="zh-CN"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 descr="template"/>
          <p:cNvPicPr>
            <a:picLocks noChangeAspect="1" noChangeArrowheads="1"/>
          </p:cNvPicPr>
          <p:nvPr userDrawn="1"/>
        </p:nvPicPr>
        <p:blipFill>
          <a:blip r:embed="rId2" cstate="email"/>
          <a:srcRect/>
          <a:stretch>
            <a:fillRect/>
          </a:stretch>
        </p:blipFill>
        <p:spPr bwMode="auto">
          <a:xfrm>
            <a:off x="285750" y="447675"/>
            <a:ext cx="8672513" cy="3441700"/>
          </a:xfrm>
          <a:prstGeom prst="rect">
            <a:avLst/>
          </a:prstGeom>
          <a:noFill/>
          <a:ln w="9525">
            <a:noFill/>
            <a:miter lim="800000"/>
            <a:headEnd/>
            <a:tailEnd/>
          </a:ln>
        </p:spPr>
      </p:pic>
      <p:sp>
        <p:nvSpPr>
          <p:cNvPr id="5" name="Rectangle 55"/>
          <p:cNvSpPr>
            <a:spLocks noChangeArrowheads="1"/>
          </p:cNvSpPr>
          <p:nvPr userDrawn="1"/>
        </p:nvSpPr>
        <p:spPr bwMode="auto">
          <a:xfrm>
            <a:off x="295275" y="3368675"/>
            <a:ext cx="8667750" cy="523875"/>
          </a:xfrm>
          <a:prstGeom prst="rect">
            <a:avLst/>
          </a:prstGeom>
          <a:solidFill>
            <a:srgbClr val="2C7E98">
              <a:alpha val="34000"/>
            </a:srgbClr>
          </a:solidFill>
          <a:ln w="9525">
            <a:noFill/>
            <a:miter lim="800000"/>
            <a:headEnd/>
            <a:tailEnd/>
          </a:ln>
          <a:effectLst/>
        </p:spPr>
        <p:txBody>
          <a:bodyPr wrap="none" anchor="ctr"/>
          <a:lstStyle/>
          <a:p>
            <a:pPr>
              <a:defRPr/>
            </a:pPr>
            <a:endParaRPr lang="en-US" b="0">
              <a:solidFill>
                <a:srgbClr val="000000"/>
              </a:solidFill>
              <a:latin typeface="Arial" charset="0"/>
            </a:endParaRPr>
          </a:p>
        </p:txBody>
      </p:sp>
      <p:grpSp>
        <p:nvGrpSpPr>
          <p:cNvPr id="6" name="Group 163"/>
          <p:cNvGrpSpPr>
            <a:grpSpLocks/>
          </p:cNvGrpSpPr>
          <p:nvPr/>
        </p:nvGrpSpPr>
        <p:grpSpPr bwMode="auto">
          <a:xfrm>
            <a:off x="7278688" y="6148388"/>
            <a:ext cx="1771650" cy="477837"/>
            <a:chOff x="4288" y="3754"/>
            <a:chExt cx="1228" cy="331"/>
          </a:xfrm>
        </p:grpSpPr>
        <p:sp>
          <p:nvSpPr>
            <p:cNvPr id="7" name="Text Box 129"/>
            <p:cNvSpPr txBox="1">
              <a:spLocks noChangeAspect="1" noChangeArrowheads="1"/>
            </p:cNvSpPr>
            <p:nvPr/>
          </p:nvSpPr>
          <p:spPr bwMode="black">
            <a:xfrm>
              <a:off x="5301" y="3883"/>
              <a:ext cx="215" cy="109"/>
            </a:xfrm>
            <a:prstGeom prst="rect">
              <a:avLst/>
            </a:prstGeom>
            <a:noFill/>
            <a:ln w="9525">
              <a:noFill/>
              <a:miter lim="800000"/>
              <a:headEnd/>
              <a:tailEnd/>
            </a:ln>
            <a:effectLst/>
          </p:spPr>
          <p:txBody>
            <a:bodyPr>
              <a:spAutoFit/>
            </a:bodyPr>
            <a:lstStyle/>
            <a:p>
              <a:pPr>
                <a:defRPr/>
              </a:pPr>
              <a:r>
                <a:rPr lang="en-US" sz="400"/>
                <a:t>TM</a:t>
              </a:r>
            </a:p>
          </p:txBody>
        </p:sp>
        <p:sp>
          <p:nvSpPr>
            <p:cNvPr id="8" name="Freeform 130"/>
            <p:cNvSpPr>
              <a:spLocks noChangeAspect="1"/>
            </p:cNvSpPr>
            <p:nvPr/>
          </p:nvSpPr>
          <p:spPr bwMode="black">
            <a:xfrm>
              <a:off x="4862" y="4049"/>
              <a:ext cx="34" cy="36"/>
            </a:xfrm>
            <a:custGeom>
              <a:avLst/>
              <a:gdLst/>
              <a:ahLst/>
              <a:cxnLst>
                <a:cxn ang="0">
                  <a:pos x="7" y="19"/>
                </a:cxn>
                <a:cxn ang="0">
                  <a:pos x="14" y="26"/>
                </a:cxn>
                <a:cxn ang="0">
                  <a:pos x="21" y="21"/>
                </a:cxn>
                <a:cxn ang="0">
                  <a:pos x="5" y="8"/>
                </a:cxn>
                <a:cxn ang="0">
                  <a:pos x="17" y="0"/>
                </a:cxn>
                <a:cxn ang="0">
                  <a:pos x="28" y="9"/>
                </a:cxn>
                <a:cxn ang="0">
                  <a:pos x="23" y="10"/>
                </a:cxn>
                <a:cxn ang="0">
                  <a:pos x="17" y="4"/>
                </a:cxn>
                <a:cxn ang="0">
                  <a:pos x="10" y="8"/>
                </a:cxn>
                <a:cxn ang="0">
                  <a:pos x="26" y="21"/>
                </a:cxn>
                <a:cxn ang="0">
                  <a:pos x="12" y="30"/>
                </a:cxn>
                <a:cxn ang="0">
                  <a:pos x="1" y="20"/>
                </a:cxn>
                <a:cxn ang="0">
                  <a:pos x="7" y="19"/>
                </a:cxn>
              </a:cxnLst>
              <a:rect l="0" t="0" r="r" b="b"/>
              <a:pathLst>
                <a:path w="29" h="30">
                  <a:moveTo>
                    <a:pt x="7" y="19"/>
                  </a:moveTo>
                  <a:cubicBezTo>
                    <a:pt x="6" y="25"/>
                    <a:pt x="10" y="26"/>
                    <a:pt x="14" y="26"/>
                  </a:cubicBezTo>
                  <a:cubicBezTo>
                    <a:pt x="16" y="26"/>
                    <a:pt x="20" y="26"/>
                    <a:pt x="21" y="21"/>
                  </a:cubicBezTo>
                  <a:cubicBezTo>
                    <a:pt x="22" y="14"/>
                    <a:pt x="2" y="20"/>
                    <a:pt x="5" y="8"/>
                  </a:cubicBezTo>
                  <a:cubicBezTo>
                    <a:pt x="6" y="2"/>
                    <a:pt x="12" y="0"/>
                    <a:pt x="17" y="0"/>
                  </a:cubicBezTo>
                  <a:cubicBezTo>
                    <a:pt x="21" y="0"/>
                    <a:pt x="29" y="2"/>
                    <a:pt x="28" y="9"/>
                  </a:cubicBezTo>
                  <a:cubicBezTo>
                    <a:pt x="23" y="10"/>
                    <a:pt x="23" y="10"/>
                    <a:pt x="23" y="10"/>
                  </a:cubicBezTo>
                  <a:cubicBezTo>
                    <a:pt x="23" y="6"/>
                    <a:pt x="20" y="4"/>
                    <a:pt x="17" y="4"/>
                  </a:cubicBezTo>
                  <a:cubicBezTo>
                    <a:pt x="14" y="4"/>
                    <a:pt x="10" y="4"/>
                    <a:pt x="10" y="8"/>
                  </a:cubicBezTo>
                  <a:cubicBezTo>
                    <a:pt x="8" y="15"/>
                    <a:pt x="28" y="10"/>
                    <a:pt x="26" y="21"/>
                  </a:cubicBezTo>
                  <a:cubicBezTo>
                    <a:pt x="25" y="27"/>
                    <a:pt x="18" y="30"/>
                    <a:pt x="12" y="30"/>
                  </a:cubicBezTo>
                  <a:cubicBezTo>
                    <a:pt x="6" y="30"/>
                    <a:pt x="0" y="27"/>
                    <a:pt x="1" y="20"/>
                  </a:cubicBezTo>
                  <a:lnTo>
                    <a:pt x="7" y="19"/>
                  </a:lnTo>
                  <a:close/>
                </a:path>
              </a:pathLst>
            </a:custGeom>
            <a:solidFill>
              <a:schemeClr val="tx1"/>
            </a:solidFill>
            <a:ln w="9525">
              <a:noFill/>
              <a:round/>
              <a:headEnd/>
              <a:tailEnd/>
            </a:ln>
          </p:spPr>
          <p:txBody>
            <a:bodyPr/>
            <a:lstStyle/>
            <a:p>
              <a:pPr>
                <a:defRPr/>
              </a:pPr>
              <a:endParaRPr lang="en-US"/>
            </a:p>
          </p:txBody>
        </p:sp>
        <p:sp>
          <p:nvSpPr>
            <p:cNvPr id="9" name="Freeform 131"/>
            <p:cNvSpPr>
              <a:spLocks noChangeAspect="1" noEditPoints="1"/>
            </p:cNvSpPr>
            <p:nvPr/>
          </p:nvSpPr>
          <p:spPr bwMode="black">
            <a:xfrm>
              <a:off x="4899" y="4049"/>
              <a:ext cx="35" cy="36"/>
            </a:xfrm>
            <a:custGeom>
              <a:avLst/>
              <a:gdLst/>
              <a:ahLst/>
              <a:cxnLst>
                <a:cxn ang="0">
                  <a:pos x="7" y="16"/>
                </a:cxn>
                <a:cxn ang="0">
                  <a:pos x="13" y="26"/>
                </a:cxn>
                <a:cxn ang="0">
                  <a:pos x="23" y="20"/>
                </a:cxn>
                <a:cxn ang="0">
                  <a:pos x="27" y="20"/>
                </a:cxn>
                <a:cxn ang="0">
                  <a:pos x="12" y="30"/>
                </a:cxn>
                <a:cxn ang="0">
                  <a:pos x="1" y="15"/>
                </a:cxn>
                <a:cxn ang="0">
                  <a:pos x="18" y="0"/>
                </a:cxn>
                <a:cxn ang="0">
                  <a:pos x="29" y="15"/>
                </a:cxn>
                <a:cxn ang="0">
                  <a:pos x="28" y="16"/>
                </a:cxn>
                <a:cxn ang="0">
                  <a:pos x="7" y="16"/>
                </a:cxn>
                <a:cxn ang="0">
                  <a:pos x="24" y="12"/>
                </a:cxn>
                <a:cxn ang="0">
                  <a:pos x="17" y="4"/>
                </a:cxn>
                <a:cxn ang="0">
                  <a:pos x="7" y="12"/>
                </a:cxn>
                <a:cxn ang="0">
                  <a:pos x="24" y="12"/>
                </a:cxn>
              </a:cxnLst>
              <a:rect l="0" t="0" r="r" b="b"/>
              <a:pathLst>
                <a:path w="30" h="30">
                  <a:moveTo>
                    <a:pt x="7" y="16"/>
                  </a:moveTo>
                  <a:cubicBezTo>
                    <a:pt x="5" y="22"/>
                    <a:pt x="8" y="26"/>
                    <a:pt x="13" y="26"/>
                  </a:cubicBezTo>
                  <a:cubicBezTo>
                    <a:pt x="18" y="26"/>
                    <a:pt x="21" y="24"/>
                    <a:pt x="23" y="20"/>
                  </a:cubicBezTo>
                  <a:cubicBezTo>
                    <a:pt x="27" y="20"/>
                    <a:pt x="27" y="20"/>
                    <a:pt x="27" y="20"/>
                  </a:cubicBezTo>
                  <a:cubicBezTo>
                    <a:pt x="24" y="27"/>
                    <a:pt x="19" y="30"/>
                    <a:pt x="12" y="30"/>
                  </a:cubicBezTo>
                  <a:cubicBezTo>
                    <a:pt x="3" y="30"/>
                    <a:pt x="0" y="23"/>
                    <a:pt x="1" y="15"/>
                  </a:cubicBezTo>
                  <a:cubicBezTo>
                    <a:pt x="3" y="6"/>
                    <a:pt x="9" y="0"/>
                    <a:pt x="18" y="0"/>
                  </a:cubicBezTo>
                  <a:cubicBezTo>
                    <a:pt x="27" y="0"/>
                    <a:pt x="30" y="6"/>
                    <a:pt x="29" y="15"/>
                  </a:cubicBezTo>
                  <a:cubicBezTo>
                    <a:pt x="28" y="16"/>
                    <a:pt x="28" y="16"/>
                    <a:pt x="28" y="16"/>
                  </a:cubicBezTo>
                  <a:lnTo>
                    <a:pt x="7" y="16"/>
                  </a:lnTo>
                  <a:close/>
                  <a:moveTo>
                    <a:pt x="24" y="12"/>
                  </a:moveTo>
                  <a:cubicBezTo>
                    <a:pt x="24" y="8"/>
                    <a:pt x="22" y="4"/>
                    <a:pt x="17" y="4"/>
                  </a:cubicBezTo>
                  <a:cubicBezTo>
                    <a:pt x="12" y="4"/>
                    <a:pt x="8" y="8"/>
                    <a:pt x="7" y="12"/>
                  </a:cubicBezTo>
                  <a:lnTo>
                    <a:pt x="24" y="12"/>
                  </a:lnTo>
                  <a:close/>
                </a:path>
              </a:pathLst>
            </a:custGeom>
            <a:solidFill>
              <a:schemeClr val="tx1"/>
            </a:solidFill>
            <a:ln w="9525">
              <a:noFill/>
              <a:round/>
              <a:headEnd/>
              <a:tailEnd/>
            </a:ln>
          </p:spPr>
          <p:txBody>
            <a:bodyPr/>
            <a:lstStyle/>
            <a:p>
              <a:pPr>
                <a:defRPr/>
              </a:pPr>
              <a:endParaRPr lang="en-US"/>
            </a:p>
          </p:txBody>
        </p:sp>
        <p:sp>
          <p:nvSpPr>
            <p:cNvPr id="10" name="Freeform 132"/>
            <p:cNvSpPr>
              <a:spLocks noChangeAspect="1"/>
            </p:cNvSpPr>
            <p:nvPr/>
          </p:nvSpPr>
          <p:spPr bwMode="black">
            <a:xfrm>
              <a:off x="4937" y="4049"/>
              <a:ext cx="53" cy="35"/>
            </a:xfrm>
            <a:custGeom>
              <a:avLst/>
              <a:gdLst/>
              <a:ahLst/>
              <a:cxnLst>
                <a:cxn ang="0">
                  <a:pos x="5" y="1"/>
                </a:cxn>
                <a:cxn ang="0">
                  <a:pos x="10" y="1"/>
                </a:cxn>
                <a:cxn ang="0">
                  <a:pos x="9" y="4"/>
                </a:cxn>
                <a:cxn ang="0">
                  <a:pos x="9" y="4"/>
                </a:cxn>
                <a:cxn ang="0">
                  <a:pos x="18" y="0"/>
                </a:cxn>
                <a:cxn ang="0">
                  <a:pos x="26" y="5"/>
                </a:cxn>
                <a:cxn ang="0">
                  <a:pos x="35" y="0"/>
                </a:cxn>
                <a:cxn ang="0">
                  <a:pos x="43" y="10"/>
                </a:cxn>
                <a:cxn ang="0">
                  <a:pos x="39" y="29"/>
                </a:cxn>
                <a:cxn ang="0">
                  <a:pos x="34" y="29"/>
                </a:cxn>
                <a:cxn ang="0">
                  <a:pos x="38" y="10"/>
                </a:cxn>
                <a:cxn ang="0">
                  <a:pos x="34" y="4"/>
                </a:cxn>
                <a:cxn ang="0">
                  <a:pos x="26" y="10"/>
                </a:cxn>
                <a:cxn ang="0">
                  <a:pos x="22" y="29"/>
                </a:cxn>
                <a:cxn ang="0">
                  <a:pos x="17" y="29"/>
                </a:cxn>
                <a:cxn ang="0">
                  <a:pos x="21" y="10"/>
                </a:cxn>
                <a:cxn ang="0">
                  <a:pos x="17" y="4"/>
                </a:cxn>
                <a:cxn ang="0">
                  <a:pos x="8" y="10"/>
                </a:cxn>
                <a:cxn ang="0">
                  <a:pos x="5" y="29"/>
                </a:cxn>
                <a:cxn ang="0">
                  <a:pos x="0" y="29"/>
                </a:cxn>
                <a:cxn ang="0">
                  <a:pos x="5" y="1"/>
                </a:cxn>
              </a:cxnLst>
              <a:rect l="0" t="0" r="r" b="b"/>
              <a:pathLst>
                <a:path w="44" h="29">
                  <a:moveTo>
                    <a:pt x="5" y="1"/>
                  </a:moveTo>
                  <a:cubicBezTo>
                    <a:pt x="10" y="1"/>
                    <a:pt x="10" y="1"/>
                    <a:pt x="10" y="1"/>
                  </a:cubicBezTo>
                  <a:cubicBezTo>
                    <a:pt x="9" y="4"/>
                    <a:pt x="9" y="4"/>
                    <a:pt x="9" y="4"/>
                  </a:cubicBezTo>
                  <a:cubicBezTo>
                    <a:pt x="9" y="4"/>
                    <a:pt x="9" y="4"/>
                    <a:pt x="9" y="4"/>
                  </a:cubicBezTo>
                  <a:cubicBezTo>
                    <a:pt x="12" y="2"/>
                    <a:pt x="15" y="0"/>
                    <a:pt x="18" y="0"/>
                  </a:cubicBezTo>
                  <a:cubicBezTo>
                    <a:pt x="21" y="0"/>
                    <a:pt x="25" y="1"/>
                    <a:pt x="26" y="5"/>
                  </a:cubicBezTo>
                  <a:cubicBezTo>
                    <a:pt x="28" y="2"/>
                    <a:pt x="32" y="0"/>
                    <a:pt x="35" y="0"/>
                  </a:cubicBezTo>
                  <a:cubicBezTo>
                    <a:pt x="40" y="0"/>
                    <a:pt x="44" y="2"/>
                    <a:pt x="43" y="10"/>
                  </a:cubicBezTo>
                  <a:cubicBezTo>
                    <a:pt x="39" y="29"/>
                    <a:pt x="39" y="29"/>
                    <a:pt x="39" y="29"/>
                  </a:cubicBezTo>
                  <a:cubicBezTo>
                    <a:pt x="34" y="29"/>
                    <a:pt x="34" y="29"/>
                    <a:pt x="34" y="29"/>
                  </a:cubicBezTo>
                  <a:cubicBezTo>
                    <a:pt x="38" y="10"/>
                    <a:pt x="38" y="10"/>
                    <a:pt x="38" y="10"/>
                  </a:cubicBezTo>
                  <a:cubicBezTo>
                    <a:pt x="39" y="7"/>
                    <a:pt x="37" y="4"/>
                    <a:pt x="34" y="4"/>
                  </a:cubicBezTo>
                  <a:cubicBezTo>
                    <a:pt x="31" y="4"/>
                    <a:pt x="26" y="6"/>
                    <a:pt x="26" y="10"/>
                  </a:cubicBezTo>
                  <a:cubicBezTo>
                    <a:pt x="22" y="29"/>
                    <a:pt x="22" y="29"/>
                    <a:pt x="22" y="29"/>
                  </a:cubicBezTo>
                  <a:cubicBezTo>
                    <a:pt x="17" y="29"/>
                    <a:pt x="17" y="29"/>
                    <a:pt x="17" y="29"/>
                  </a:cubicBezTo>
                  <a:cubicBezTo>
                    <a:pt x="21" y="10"/>
                    <a:pt x="21" y="10"/>
                    <a:pt x="21" y="10"/>
                  </a:cubicBezTo>
                  <a:cubicBezTo>
                    <a:pt x="21" y="7"/>
                    <a:pt x="20" y="4"/>
                    <a:pt x="17" y="4"/>
                  </a:cubicBezTo>
                  <a:cubicBezTo>
                    <a:pt x="14" y="4"/>
                    <a:pt x="9" y="6"/>
                    <a:pt x="8" y="10"/>
                  </a:cubicBezTo>
                  <a:cubicBezTo>
                    <a:pt x="5" y="29"/>
                    <a:pt x="5" y="29"/>
                    <a:pt x="5" y="29"/>
                  </a:cubicBezTo>
                  <a:cubicBezTo>
                    <a:pt x="0" y="29"/>
                    <a:pt x="0" y="29"/>
                    <a:pt x="0" y="29"/>
                  </a:cubicBezTo>
                  <a:lnTo>
                    <a:pt x="5" y="1"/>
                  </a:lnTo>
                  <a:close/>
                </a:path>
              </a:pathLst>
            </a:custGeom>
            <a:solidFill>
              <a:schemeClr val="tx1"/>
            </a:solidFill>
            <a:ln w="9525">
              <a:noFill/>
              <a:round/>
              <a:headEnd/>
              <a:tailEnd/>
            </a:ln>
          </p:spPr>
          <p:txBody>
            <a:bodyPr/>
            <a:lstStyle/>
            <a:p>
              <a:pPr>
                <a:defRPr/>
              </a:pPr>
              <a:endParaRPr lang="en-US"/>
            </a:p>
          </p:txBody>
        </p:sp>
        <p:sp>
          <p:nvSpPr>
            <p:cNvPr id="11" name="Freeform 133"/>
            <p:cNvSpPr>
              <a:spLocks noChangeAspect="1" noEditPoints="1"/>
            </p:cNvSpPr>
            <p:nvPr/>
          </p:nvSpPr>
          <p:spPr bwMode="black">
            <a:xfrm>
              <a:off x="4993" y="4033"/>
              <a:ext cx="13" cy="51"/>
            </a:xfrm>
            <a:custGeom>
              <a:avLst/>
              <a:gdLst/>
              <a:ahLst/>
              <a:cxnLst>
                <a:cxn ang="0">
                  <a:pos x="10" y="30"/>
                </a:cxn>
                <a:cxn ang="0">
                  <a:pos x="20" y="30"/>
                </a:cxn>
                <a:cxn ang="0">
                  <a:pos x="8" y="86"/>
                </a:cxn>
                <a:cxn ang="0">
                  <a:pos x="0" y="86"/>
                </a:cxn>
                <a:cxn ang="0">
                  <a:pos x="10" y="30"/>
                </a:cxn>
                <a:cxn ang="0">
                  <a:pos x="16" y="0"/>
                </a:cxn>
                <a:cxn ang="0">
                  <a:pos x="26" y="0"/>
                </a:cxn>
                <a:cxn ang="0">
                  <a:pos x="24" y="12"/>
                </a:cxn>
                <a:cxn ang="0">
                  <a:pos x="14" y="12"/>
                </a:cxn>
                <a:cxn ang="0">
                  <a:pos x="16" y="0"/>
                </a:cxn>
              </a:cxnLst>
              <a:rect l="0" t="0" r="r" b="b"/>
              <a:pathLst>
                <a:path w="26" h="86">
                  <a:moveTo>
                    <a:pt x="10" y="30"/>
                  </a:moveTo>
                  <a:lnTo>
                    <a:pt x="20" y="30"/>
                  </a:lnTo>
                  <a:lnTo>
                    <a:pt x="8" y="86"/>
                  </a:lnTo>
                  <a:lnTo>
                    <a:pt x="0" y="86"/>
                  </a:lnTo>
                  <a:lnTo>
                    <a:pt x="10" y="30"/>
                  </a:lnTo>
                  <a:close/>
                  <a:moveTo>
                    <a:pt x="16" y="0"/>
                  </a:moveTo>
                  <a:lnTo>
                    <a:pt x="26" y="0"/>
                  </a:lnTo>
                  <a:lnTo>
                    <a:pt x="24" y="12"/>
                  </a:lnTo>
                  <a:lnTo>
                    <a:pt x="14" y="12"/>
                  </a:lnTo>
                  <a:lnTo>
                    <a:pt x="16" y="0"/>
                  </a:lnTo>
                  <a:close/>
                </a:path>
              </a:pathLst>
            </a:custGeom>
            <a:solidFill>
              <a:schemeClr val="tx1"/>
            </a:solidFill>
            <a:ln w="9525">
              <a:noFill/>
              <a:round/>
              <a:headEnd/>
              <a:tailEnd/>
            </a:ln>
          </p:spPr>
          <p:txBody>
            <a:bodyPr/>
            <a:lstStyle/>
            <a:p>
              <a:pPr>
                <a:defRPr/>
              </a:pPr>
              <a:endParaRPr lang="en-US"/>
            </a:p>
          </p:txBody>
        </p:sp>
        <p:sp>
          <p:nvSpPr>
            <p:cNvPr id="12" name="Freeform 134"/>
            <p:cNvSpPr>
              <a:spLocks noChangeAspect="1"/>
            </p:cNvSpPr>
            <p:nvPr/>
          </p:nvSpPr>
          <p:spPr bwMode="black">
            <a:xfrm>
              <a:off x="5007" y="4049"/>
              <a:ext cx="36" cy="36"/>
            </a:xfrm>
            <a:custGeom>
              <a:avLst/>
              <a:gdLst/>
              <a:ahLst/>
              <a:cxnLst>
                <a:cxn ang="0">
                  <a:pos x="25" y="10"/>
                </a:cxn>
                <a:cxn ang="0">
                  <a:pos x="19" y="4"/>
                </a:cxn>
                <a:cxn ang="0">
                  <a:pos x="7" y="15"/>
                </a:cxn>
                <a:cxn ang="0">
                  <a:pos x="14" y="26"/>
                </a:cxn>
                <a:cxn ang="0">
                  <a:pos x="24" y="19"/>
                </a:cxn>
                <a:cxn ang="0">
                  <a:pos x="29" y="19"/>
                </a:cxn>
                <a:cxn ang="0">
                  <a:pos x="13" y="30"/>
                </a:cxn>
                <a:cxn ang="0">
                  <a:pos x="2" y="15"/>
                </a:cxn>
                <a:cxn ang="0">
                  <a:pos x="19" y="0"/>
                </a:cxn>
                <a:cxn ang="0">
                  <a:pos x="30" y="10"/>
                </a:cxn>
                <a:cxn ang="0">
                  <a:pos x="25" y="10"/>
                </a:cxn>
              </a:cxnLst>
              <a:rect l="0" t="0" r="r" b="b"/>
              <a:pathLst>
                <a:path w="30" h="30">
                  <a:moveTo>
                    <a:pt x="25" y="10"/>
                  </a:moveTo>
                  <a:cubicBezTo>
                    <a:pt x="25" y="6"/>
                    <a:pt x="22" y="4"/>
                    <a:pt x="19" y="4"/>
                  </a:cubicBezTo>
                  <a:cubicBezTo>
                    <a:pt x="12" y="4"/>
                    <a:pt x="8" y="10"/>
                    <a:pt x="7" y="15"/>
                  </a:cubicBezTo>
                  <a:cubicBezTo>
                    <a:pt x="6" y="21"/>
                    <a:pt x="8" y="26"/>
                    <a:pt x="14" y="26"/>
                  </a:cubicBezTo>
                  <a:cubicBezTo>
                    <a:pt x="19" y="26"/>
                    <a:pt x="23" y="23"/>
                    <a:pt x="24" y="19"/>
                  </a:cubicBezTo>
                  <a:cubicBezTo>
                    <a:pt x="29" y="19"/>
                    <a:pt x="29" y="19"/>
                    <a:pt x="29" y="19"/>
                  </a:cubicBezTo>
                  <a:cubicBezTo>
                    <a:pt x="27" y="26"/>
                    <a:pt x="21" y="30"/>
                    <a:pt x="13" y="30"/>
                  </a:cubicBezTo>
                  <a:cubicBezTo>
                    <a:pt x="4" y="30"/>
                    <a:pt x="0" y="24"/>
                    <a:pt x="2" y="15"/>
                  </a:cubicBezTo>
                  <a:cubicBezTo>
                    <a:pt x="4" y="6"/>
                    <a:pt x="10" y="0"/>
                    <a:pt x="19" y="0"/>
                  </a:cubicBezTo>
                  <a:cubicBezTo>
                    <a:pt x="25" y="0"/>
                    <a:pt x="30" y="3"/>
                    <a:pt x="30" y="10"/>
                  </a:cubicBezTo>
                  <a:lnTo>
                    <a:pt x="25" y="10"/>
                  </a:lnTo>
                  <a:close/>
                </a:path>
              </a:pathLst>
            </a:custGeom>
            <a:solidFill>
              <a:schemeClr val="tx1"/>
            </a:solidFill>
            <a:ln w="9525">
              <a:noFill/>
              <a:round/>
              <a:headEnd/>
              <a:tailEnd/>
            </a:ln>
          </p:spPr>
          <p:txBody>
            <a:bodyPr/>
            <a:lstStyle/>
            <a:p>
              <a:pPr>
                <a:defRPr/>
              </a:pPr>
              <a:endParaRPr lang="en-US"/>
            </a:p>
          </p:txBody>
        </p:sp>
        <p:sp>
          <p:nvSpPr>
            <p:cNvPr id="13" name="Freeform 135"/>
            <p:cNvSpPr>
              <a:spLocks noChangeAspect="1" noEditPoints="1"/>
            </p:cNvSpPr>
            <p:nvPr/>
          </p:nvSpPr>
          <p:spPr bwMode="black">
            <a:xfrm>
              <a:off x="5046" y="4049"/>
              <a:ext cx="36" cy="36"/>
            </a:xfrm>
            <a:custGeom>
              <a:avLst/>
              <a:gdLst/>
              <a:ahLst/>
              <a:cxnLst>
                <a:cxn ang="0">
                  <a:pos x="18" y="0"/>
                </a:cxn>
                <a:cxn ang="0">
                  <a:pos x="30" y="15"/>
                </a:cxn>
                <a:cxn ang="0">
                  <a:pos x="13" y="30"/>
                </a:cxn>
                <a:cxn ang="0">
                  <a:pos x="1" y="15"/>
                </a:cxn>
                <a:cxn ang="0">
                  <a:pos x="18" y="0"/>
                </a:cxn>
                <a:cxn ang="0">
                  <a:pos x="13" y="26"/>
                </a:cxn>
                <a:cxn ang="0">
                  <a:pos x="24" y="15"/>
                </a:cxn>
                <a:cxn ang="0">
                  <a:pos x="18" y="4"/>
                </a:cxn>
                <a:cxn ang="0">
                  <a:pos x="7" y="15"/>
                </a:cxn>
                <a:cxn ang="0">
                  <a:pos x="13" y="26"/>
                </a:cxn>
              </a:cxnLst>
              <a:rect l="0" t="0" r="r" b="b"/>
              <a:pathLst>
                <a:path w="31" h="30">
                  <a:moveTo>
                    <a:pt x="18" y="0"/>
                  </a:moveTo>
                  <a:cubicBezTo>
                    <a:pt x="27" y="0"/>
                    <a:pt x="31" y="6"/>
                    <a:pt x="30" y="15"/>
                  </a:cubicBezTo>
                  <a:cubicBezTo>
                    <a:pt x="28" y="24"/>
                    <a:pt x="21" y="30"/>
                    <a:pt x="13" y="30"/>
                  </a:cubicBezTo>
                  <a:cubicBezTo>
                    <a:pt x="4" y="30"/>
                    <a:pt x="0" y="24"/>
                    <a:pt x="1" y="15"/>
                  </a:cubicBezTo>
                  <a:cubicBezTo>
                    <a:pt x="3" y="6"/>
                    <a:pt x="10" y="0"/>
                    <a:pt x="18" y="0"/>
                  </a:cubicBezTo>
                  <a:close/>
                  <a:moveTo>
                    <a:pt x="13" y="26"/>
                  </a:moveTo>
                  <a:cubicBezTo>
                    <a:pt x="20" y="26"/>
                    <a:pt x="23" y="20"/>
                    <a:pt x="24" y="15"/>
                  </a:cubicBezTo>
                  <a:cubicBezTo>
                    <a:pt x="25" y="10"/>
                    <a:pt x="25" y="4"/>
                    <a:pt x="18" y="4"/>
                  </a:cubicBezTo>
                  <a:cubicBezTo>
                    <a:pt x="11" y="4"/>
                    <a:pt x="8" y="10"/>
                    <a:pt x="7" y="15"/>
                  </a:cubicBezTo>
                  <a:cubicBezTo>
                    <a:pt x="6" y="20"/>
                    <a:pt x="6" y="26"/>
                    <a:pt x="13" y="26"/>
                  </a:cubicBezTo>
                  <a:close/>
                </a:path>
              </a:pathLst>
            </a:custGeom>
            <a:solidFill>
              <a:schemeClr val="tx1"/>
            </a:solidFill>
            <a:ln w="9525">
              <a:noFill/>
              <a:round/>
              <a:headEnd/>
              <a:tailEnd/>
            </a:ln>
          </p:spPr>
          <p:txBody>
            <a:bodyPr/>
            <a:lstStyle/>
            <a:p>
              <a:pPr>
                <a:defRPr/>
              </a:pPr>
              <a:endParaRPr lang="en-US"/>
            </a:p>
          </p:txBody>
        </p:sp>
        <p:sp>
          <p:nvSpPr>
            <p:cNvPr id="14" name="Freeform 136"/>
            <p:cNvSpPr>
              <a:spLocks noChangeAspect="1"/>
            </p:cNvSpPr>
            <p:nvPr/>
          </p:nvSpPr>
          <p:spPr bwMode="black">
            <a:xfrm>
              <a:off x="5085" y="4049"/>
              <a:ext cx="35" cy="35"/>
            </a:xfrm>
            <a:custGeom>
              <a:avLst/>
              <a:gdLst/>
              <a:ahLst/>
              <a:cxnLst>
                <a:cxn ang="0">
                  <a:pos x="5" y="1"/>
                </a:cxn>
                <a:cxn ang="0">
                  <a:pos x="10" y="1"/>
                </a:cxn>
                <a:cxn ang="0">
                  <a:pos x="9" y="4"/>
                </a:cxn>
                <a:cxn ang="0">
                  <a:pos x="10" y="4"/>
                </a:cxn>
                <a:cxn ang="0">
                  <a:pos x="19" y="0"/>
                </a:cxn>
                <a:cxn ang="0">
                  <a:pos x="27" y="10"/>
                </a:cxn>
                <a:cxn ang="0">
                  <a:pos x="23" y="29"/>
                </a:cxn>
                <a:cxn ang="0">
                  <a:pos x="18" y="29"/>
                </a:cxn>
                <a:cxn ang="0">
                  <a:pos x="22" y="11"/>
                </a:cxn>
                <a:cxn ang="0">
                  <a:pos x="17" y="4"/>
                </a:cxn>
                <a:cxn ang="0">
                  <a:pos x="8" y="12"/>
                </a:cxn>
                <a:cxn ang="0">
                  <a:pos x="5" y="29"/>
                </a:cxn>
                <a:cxn ang="0">
                  <a:pos x="0" y="29"/>
                </a:cxn>
                <a:cxn ang="0">
                  <a:pos x="5" y="1"/>
                </a:cxn>
              </a:cxnLst>
              <a:rect l="0" t="0" r="r" b="b"/>
              <a:pathLst>
                <a:path w="29" h="29">
                  <a:moveTo>
                    <a:pt x="5" y="1"/>
                  </a:moveTo>
                  <a:cubicBezTo>
                    <a:pt x="10" y="1"/>
                    <a:pt x="10" y="1"/>
                    <a:pt x="10" y="1"/>
                  </a:cubicBezTo>
                  <a:cubicBezTo>
                    <a:pt x="9" y="4"/>
                    <a:pt x="9" y="4"/>
                    <a:pt x="9" y="4"/>
                  </a:cubicBezTo>
                  <a:cubicBezTo>
                    <a:pt x="10" y="4"/>
                    <a:pt x="10" y="4"/>
                    <a:pt x="10" y="4"/>
                  </a:cubicBezTo>
                  <a:cubicBezTo>
                    <a:pt x="12" y="2"/>
                    <a:pt x="15" y="0"/>
                    <a:pt x="19" y="0"/>
                  </a:cubicBezTo>
                  <a:cubicBezTo>
                    <a:pt x="25" y="0"/>
                    <a:pt x="29" y="2"/>
                    <a:pt x="27" y="10"/>
                  </a:cubicBezTo>
                  <a:cubicBezTo>
                    <a:pt x="23" y="29"/>
                    <a:pt x="23" y="29"/>
                    <a:pt x="23" y="29"/>
                  </a:cubicBezTo>
                  <a:cubicBezTo>
                    <a:pt x="18" y="29"/>
                    <a:pt x="18" y="29"/>
                    <a:pt x="18" y="29"/>
                  </a:cubicBezTo>
                  <a:cubicBezTo>
                    <a:pt x="22" y="11"/>
                    <a:pt x="22" y="11"/>
                    <a:pt x="22" y="11"/>
                  </a:cubicBezTo>
                  <a:cubicBezTo>
                    <a:pt x="23" y="6"/>
                    <a:pt x="21" y="4"/>
                    <a:pt x="17" y="4"/>
                  </a:cubicBezTo>
                  <a:cubicBezTo>
                    <a:pt x="13" y="4"/>
                    <a:pt x="9" y="7"/>
                    <a:pt x="8" y="12"/>
                  </a:cubicBezTo>
                  <a:cubicBezTo>
                    <a:pt x="5" y="29"/>
                    <a:pt x="5" y="29"/>
                    <a:pt x="5" y="29"/>
                  </a:cubicBezTo>
                  <a:cubicBezTo>
                    <a:pt x="0" y="29"/>
                    <a:pt x="0" y="29"/>
                    <a:pt x="0" y="29"/>
                  </a:cubicBezTo>
                  <a:lnTo>
                    <a:pt x="5" y="1"/>
                  </a:lnTo>
                  <a:close/>
                </a:path>
              </a:pathLst>
            </a:custGeom>
            <a:solidFill>
              <a:schemeClr val="tx1"/>
            </a:solidFill>
            <a:ln w="9525">
              <a:noFill/>
              <a:round/>
              <a:headEnd/>
              <a:tailEnd/>
            </a:ln>
          </p:spPr>
          <p:txBody>
            <a:bodyPr/>
            <a:lstStyle/>
            <a:p>
              <a:pPr>
                <a:defRPr/>
              </a:pPr>
              <a:endParaRPr lang="en-US"/>
            </a:p>
          </p:txBody>
        </p:sp>
        <p:sp>
          <p:nvSpPr>
            <p:cNvPr id="15" name="Freeform 137"/>
            <p:cNvSpPr>
              <a:spLocks noChangeAspect="1" noEditPoints="1"/>
            </p:cNvSpPr>
            <p:nvPr/>
          </p:nvSpPr>
          <p:spPr bwMode="black">
            <a:xfrm>
              <a:off x="5121" y="4033"/>
              <a:ext cx="42" cy="52"/>
            </a:xfrm>
            <a:custGeom>
              <a:avLst/>
              <a:gdLst/>
              <a:ahLst/>
              <a:cxnLst>
                <a:cxn ang="0">
                  <a:pos x="26" y="43"/>
                </a:cxn>
                <a:cxn ang="0">
                  <a:pos x="21" y="43"/>
                </a:cxn>
                <a:cxn ang="0">
                  <a:pos x="22" y="40"/>
                </a:cxn>
                <a:cxn ang="0">
                  <a:pos x="22" y="40"/>
                </a:cxn>
                <a:cxn ang="0">
                  <a:pos x="22" y="40"/>
                </a:cxn>
                <a:cxn ang="0">
                  <a:pos x="12" y="44"/>
                </a:cxn>
                <a:cxn ang="0">
                  <a:pos x="1" y="29"/>
                </a:cxn>
                <a:cxn ang="0">
                  <a:pos x="18" y="14"/>
                </a:cxn>
                <a:cxn ang="0">
                  <a:pos x="26" y="18"/>
                </a:cxn>
                <a:cxn ang="0">
                  <a:pos x="26" y="18"/>
                </a:cxn>
                <a:cxn ang="0">
                  <a:pos x="30" y="0"/>
                </a:cxn>
                <a:cxn ang="0">
                  <a:pos x="35" y="0"/>
                </a:cxn>
                <a:cxn ang="0">
                  <a:pos x="26" y="43"/>
                </a:cxn>
                <a:cxn ang="0">
                  <a:pos x="13" y="40"/>
                </a:cxn>
                <a:cxn ang="0">
                  <a:pos x="24" y="29"/>
                </a:cxn>
                <a:cxn ang="0">
                  <a:pos x="17" y="18"/>
                </a:cxn>
                <a:cxn ang="0">
                  <a:pos x="6" y="29"/>
                </a:cxn>
                <a:cxn ang="0">
                  <a:pos x="13" y="40"/>
                </a:cxn>
              </a:cxnLst>
              <a:rect l="0" t="0" r="r" b="b"/>
              <a:pathLst>
                <a:path w="35" h="44">
                  <a:moveTo>
                    <a:pt x="26" y="43"/>
                  </a:moveTo>
                  <a:cubicBezTo>
                    <a:pt x="21" y="43"/>
                    <a:pt x="21" y="43"/>
                    <a:pt x="21" y="43"/>
                  </a:cubicBezTo>
                  <a:cubicBezTo>
                    <a:pt x="22" y="40"/>
                    <a:pt x="22" y="40"/>
                    <a:pt x="22" y="40"/>
                  </a:cubicBezTo>
                  <a:cubicBezTo>
                    <a:pt x="22" y="40"/>
                    <a:pt x="22" y="40"/>
                    <a:pt x="22" y="40"/>
                  </a:cubicBezTo>
                  <a:cubicBezTo>
                    <a:pt x="22" y="40"/>
                    <a:pt x="22" y="40"/>
                    <a:pt x="22" y="40"/>
                  </a:cubicBezTo>
                  <a:cubicBezTo>
                    <a:pt x="19" y="43"/>
                    <a:pt x="16" y="44"/>
                    <a:pt x="12" y="44"/>
                  </a:cubicBezTo>
                  <a:cubicBezTo>
                    <a:pt x="2" y="44"/>
                    <a:pt x="0" y="37"/>
                    <a:pt x="1" y="29"/>
                  </a:cubicBezTo>
                  <a:cubicBezTo>
                    <a:pt x="3" y="21"/>
                    <a:pt x="8" y="14"/>
                    <a:pt x="18" y="14"/>
                  </a:cubicBezTo>
                  <a:cubicBezTo>
                    <a:pt x="22" y="14"/>
                    <a:pt x="25" y="15"/>
                    <a:pt x="26" y="18"/>
                  </a:cubicBezTo>
                  <a:cubicBezTo>
                    <a:pt x="26" y="18"/>
                    <a:pt x="26" y="18"/>
                    <a:pt x="26" y="18"/>
                  </a:cubicBezTo>
                  <a:cubicBezTo>
                    <a:pt x="30" y="0"/>
                    <a:pt x="30" y="0"/>
                    <a:pt x="30" y="0"/>
                  </a:cubicBezTo>
                  <a:cubicBezTo>
                    <a:pt x="35" y="0"/>
                    <a:pt x="35" y="0"/>
                    <a:pt x="35" y="0"/>
                  </a:cubicBezTo>
                  <a:lnTo>
                    <a:pt x="26" y="43"/>
                  </a:lnTo>
                  <a:close/>
                  <a:moveTo>
                    <a:pt x="13" y="40"/>
                  </a:moveTo>
                  <a:cubicBezTo>
                    <a:pt x="20" y="40"/>
                    <a:pt x="23" y="35"/>
                    <a:pt x="24" y="29"/>
                  </a:cubicBezTo>
                  <a:cubicBezTo>
                    <a:pt x="25" y="23"/>
                    <a:pt x="23" y="18"/>
                    <a:pt x="17" y="18"/>
                  </a:cubicBezTo>
                  <a:cubicBezTo>
                    <a:pt x="11" y="18"/>
                    <a:pt x="7" y="23"/>
                    <a:pt x="6" y="29"/>
                  </a:cubicBezTo>
                  <a:cubicBezTo>
                    <a:pt x="5" y="35"/>
                    <a:pt x="7" y="40"/>
                    <a:pt x="13" y="40"/>
                  </a:cubicBezTo>
                  <a:close/>
                </a:path>
              </a:pathLst>
            </a:custGeom>
            <a:solidFill>
              <a:schemeClr val="tx1"/>
            </a:solidFill>
            <a:ln w="9525">
              <a:noFill/>
              <a:round/>
              <a:headEnd/>
              <a:tailEnd/>
            </a:ln>
          </p:spPr>
          <p:txBody>
            <a:bodyPr/>
            <a:lstStyle/>
            <a:p>
              <a:pPr>
                <a:defRPr/>
              </a:pPr>
              <a:endParaRPr lang="en-US"/>
            </a:p>
          </p:txBody>
        </p:sp>
        <p:sp>
          <p:nvSpPr>
            <p:cNvPr id="16" name="Freeform 138"/>
            <p:cNvSpPr>
              <a:spLocks noChangeAspect="1"/>
            </p:cNvSpPr>
            <p:nvPr/>
          </p:nvSpPr>
          <p:spPr bwMode="black">
            <a:xfrm>
              <a:off x="5163" y="4050"/>
              <a:ext cx="34" cy="35"/>
            </a:xfrm>
            <a:custGeom>
              <a:avLst/>
              <a:gdLst/>
              <a:ahLst/>
              <a:cxnLst>
                <a:cxn ang="0">
                  <a:pos x="23" y="28"/>
                </a:cxn>
                <a:cxn ang="0">
                  <a:pos x="18" y="28"/>
                </a:cxn>
                <a:cxn ang="0">
                  <a:pos x="19" y="25"/>
                </a:cxn>
                <a:cxn ang="0">
                  <a:pos x="19" y="25"/>
                </a:cxn>
                <a:cxn ang="0">
                  <a:pos x="10" y="29"/>
                </a:cxn>
                <a:cxn ang="0">
                  <a:pos x="1" y="19"/>
                </a:cxn>
                <a:cxn ang="0">
                  <a:pos x="5" y="0"/>
                </a:cxn>
                <a:cxn ang="0">
                  <a:pos x="10" y="0"/>
                </a:cxn>
                <a:cxn ang="0">
                  <a:pos x="6" y="19"/>
                </a:cxn>
                <a:cxn ang="0">
                  <a:pos x="11" y="25"/>
                </a:cxn>
                <a:cxn ang="0">
                  <a:pos x="21" y="17"/>
                </a:cxn>
                <a:cxn ang="0">
                  <a:pos x="24" y="0"/>
                </a:cxn>
                <a:cxn ang="0">
                  <a:pos x="29" y="0"/>
                </a:cxn>
                <a:cxn ang="0">
                  <a:pos x="23" y="28"/>
                </a:cxn>
              </a:cxnLst>
              <a:rect l="0" t="0" r="r" b="b"/>
              <a:pathLst>
                <a:path w="29" h="29">
                  <a:moveTo>
                    <a:pt x="23" y="28"/>
                  </a:moveTo>
                  <a:cubicBezTo>
                    <a:pt x="18" y="28"/>
                    <a:pt x="18" y="28"/>
                    <a:pt x="18" y="28"/>
                  </a:cubicBezTo>
                  <a:cubicBezTo>
                    <a:pt x="19" y="25"/>
                    <a:pt x="19" y="25"/>
                    <a:pt x="19" y="25"/>
                  </a:cubicBezTo>
                  <a:cubicBezTo>
                    <a:pt x="19" y="25"/>
                    <a:pt x="19" y="25"/>
                    <a:pt x="19" y="25"/>
                  </a:cubicBezTo>
                  <a:cubicBezTo>
                    <a:pt x="17" y="27"/>
                    <a:pt x="13" y="29"/>
                    <a:pt x="10" y="29"/>
                  </a:cubicBezTo>
                  <a:cubicBezTo>
                    <a:pt x="4" y="29"/>
                    <a:pt x="0" y="27"/>
                    <a:pt x="1" y="19"/>
                  </a:cubicBezTo>
                  <a:cubicBezTo>
                    <a:pt x="5" y="0"/>
                    <a:pt x="5" y="0"/>
                    <a:pt x="5" y="0"/>
                  </a:cubicBezTo>
                  <a:cubicBezTo>
                    <a:pt x="10" y="0"/>
                    <a:pt x="10" y="0"/>
                    <a:pt x="10" y="0"/>
                  </a:cubicBezTo>
                  <a:cubicBezTo>
                    <a:pt x="6" y="19"/>
                    <a:pt x="6" y="19"/>
                    <a:pt x="6" y="19"/>
                  </a:cubicBezTo>
                  <a:cubicBezTo>
                    <a:pt x="6" y="23"/>
                    <a:pt x="8" y="25"/>
                    <a:pt x="11" y="25"/>
                  </a:cubicBezTo>
                  <a:cubicBezTo>
                    <a:pt x="16" y="25"/>
                    <a:pt x="20" y="22"/>
                    <a:pt x="21" y="17"/>
                  </a:cubicBezTo>
                  <a:cubicBezTo>
                    <a:pt x="24" y="0"/>
                    <a:pt x="24" y="0"/>
                    <a:pt x="24" y="0"/>
                  </a:cubicBezTo>
                  <a:cubicBezTo>
                    <a:pt x="29" y="0"/>
                    <a:pt x="29" y="0"/>
                    <a:pt x="29" y="0"/>
                  </a:cubicBezTo>
                  <a:lnTo>
                    <a:pt x="23" y="28"/>
                  </a:lnTo>
                  <a:close/>
                </a:path>
              </a:pathLst>
            </a:custGeom>
            <a:solidFill>
              <a:schemeClr val="tx1"/>
            </a:solidFill>
            <a:ln w="9525">
              <a:noFill/>
              <a:round/>
              <a:headEnd/>
              <a:tailEnd/>
            </a:ln>
          </p:spPr>
          <p:txBody>
            <a:bodyPr/>
            <a:lstStyle/>
            <a:p>
              <a:pPr>
                <a:defRPr/>
              </a:pPr>
              <a:endParaRPr lang="en-US"/>
            </a:p>
          </p:txBody>
        </p:sp>
        <p:sp>
          <p:nvSpPr>
            <p:cNvPr id="17" name="Freeform 139"/>
            <p:cNvSpPr>
              <a:spLocks noChangeAspect="1"/>
            </p:cNvSpPr>
            <p:nvPr/>
          </p:nvSpPr>
          <p:spPr bwMode="black">
            <a:xfrm>
              <a:off x="5198" y="4049"/>
              <a:ext cx="37" cy="36"/>
            </a:xfrm>
            <a:custGeom>
              <a:avLst/>
              <a:gdLst/>
              <a:ahLst/>
              <a:cxnLst>
                <a:cxn ang="0">
                  <a:pos x="25" y="10"/>
                </a:cxn>
                <a:cxn ang="0">
                  <a:pos x="18" y="4"/>
                </a:cxn>
                <a:cxn ang="0">
                  <a:pos x="7" y="15"/>
                </a:cxn>
                <a:cxn ang="0">
                  <a:pos x="14" y="26"/>
                </a:cxn>
                <a:cxn ang="0">
                  <a:pos x="24" y="19"/>
                </a:cxn>
                <a:cxn ang="0">
                  <a:pos x="29" y="19"/>
                </a:cxn>
                <a:cxn ang="0">
                  <a:pos x="13" y="30"/>
                </a:cxn>
                <a:cxn ang="0">
                  <a:pos x="2" y="15"/>
                </a:cxn>
                <a:cxn ang="0">
                  <a:pos x="19" y="0"/>
                </a:cxn>
                <a:cxn ang="0">
                  <a:pos x="30" y="10"/>
                </a:cxn>
                <a:cxn ang="0">
                  <a:pos x="25" y="10"/>
                </a:cxn>
              </a:cxnLst>
              <a:rect l="0" t="0" r="r" b="b"/>
              <a:pathLst>
                <a:path w="30" h="30">
                  <a:moveTo>
                    <a:pt x="25" y="10"/>
                  </a:moveTo>
                  <a:cubicBezTo>
                    <a:pt x="25" y="6"/>
                    <a:pt x="22" y="4"/>
                    <a:pt x="18" y="4"/>
                  </a:cubicBezTo>
                  <a:cubicBezTo>
                    <a:pt x="11" y="4"/>
                    <a:pt x="8" y="10"/>
                    <a:pt x="7" y="15"/>
                  </a:cubicBezTo>
                  <a:cubicBezTo>
                    <a:pt x="6" y="21"/>
                    <a:pt x="7" y="26"/>
                    <a:pt x="14" y="26"/>
                  </a:cubicBezTo>
                  <a:cubicBezTo>
                    <a:pt x="19" y="26"/>
                    <a:pt x="23" y="23"/>
                    <a:pt x="24" y="19"/>
                  </a:cubicBezTo>
                  <a:cubicBezTo>
                    <a:pt x="29" y="19"/>
                    <a:pt x="29" y="19"/>
                    <a:pt x="29" y="19"/>
                  </a:cubicBezTo>
                  <a:cubicBezTo>
                    <a:pt x="27" y="26"/>
                    <a:pt x="21" y="30"/>
                    <a:pt x="13" y="30"/>
                  </a:cubicBezTo>
                  <a:cubicBezTo>
                    <a:pt x="4" y="30"/>
                    <a:pt x="0" y="24"/>
                    <a:pt x="2" y="15"/>
                  </a:cubicBezTo>
                  <a:cubicBezTo>
                    <a:pt x="4" y="6"/>
                    <a:pt x="10" y="0"/>
                    <a:pt x="19" y="0"/>
                  </a:cubicBezTo>
                  <a:cubicBezTo>
                    <a:pt x="25" y="0"/>
                    <a:pt x="30" y="3"/>
                    <a:pt x="30" y="10"/>
                  </a:cubicBezTo>
                  <a:lnTo>
                    <a:pt x="25" y="10"/>
                  </a:lnTo>
                  <a:close/>
                </a:path>
              </a:pathLst>
            </a:custGeom>
            <a:solidFill>
              <a:schemeClr val="tx1"/>
            </a:solidFill>
            <a:ln w="9525">
              <a:noFill/>
              <a:round/>
              <a:headEnd/>
              <a:tailEnd/>
            </a:ln>
          </p:spPr>
          <p:txBody>
            <a:bodyPr/>
            <a:lstStyle/>
            <a:p>
              <a:pPr>
                <a:defRPr/>
              </a:pPr>
              <a:endParaRPr lang="en-US"/>
            </a:p>
          </p:txBody>
        </p:sp>
        <p:sp>
          <p:nvSpPr>
            <p:cNvPr id="18" name="Freeform 140"/>
            <p:cNvSpPr>
              <a:spLocks noChangeAspect="1"/>
            </p:cNvSpPr>
            <p:nvPr/>
          </p:nvSpPr>
          <p:spPr bwMode="black">
            <a:xfrm>
              <a:off x="5238" y="4040"/>
              <a:ext cx="21" cy="45"/>
            </a:xfrm>
            <a:custGeom>
              <a:avLst/>
              <a:gdLst/>
              <a:ahLst/>
              <a:cxnLst>
                <a:cxn ang="0">
                  <a:pos x="1" y="9"/>
                </a:cxn>
                <a:cxn ang="0">
                  <a:pos x="6" y="9"/>
                </a:cxn>
                <a:cxn ang="0">
                  <a:pos x="8" y="0"/>
                </a:cxn>
                <a:cxn ang="0">
                  <a:pos x="13" y="0"/>
                </a:cxn>
                <a:cxn ang="0">
                  <a:pos x="11" y="9"/>
                </a:cxn>
                <a:cxn ang="0">
                  <a:pos x="17" y="9"/>
                </a:cxn>
                <a:cxn ang="0">
                  <a:pos x="16" y="13"/>
                </a:cxn>
                <a:cxn ang="0">
                  <a:pos x="10" y="13"/>
                </a:cxn>
                <a:cxn ang="0">
                  <a:pos x="7" y="31"/>
                </a:cxn>
                <a:cxn ang="0">
                  <a:pos x="8" y="34"/>
                </a:cxn>
                <a:cxn ang="0">
                  <a:pos x="11" y="33"/>
                </a:cxn>
                <a:cxn ang="0">
                  <a:pos x="11" y="38"/>
                </a:cxn>
                <a:cxn ang="0">
                  <a:pos x="6" y="38"/>
                </a:cxn>
                <a:cxn ang="0">
                  <a:pos x="2" y="32"/>
                </a:cxn>
                <a:cxn ang="0">
                  <a:pos x="5" y="13"/>
                </a:cxn>
                <a:cxn ang="0">
                  <a:pos x="1" y="13"/>
                </a:cxn>
                <a:cxn ang="0">
                  <a:pos x="1" y="9"/>
                </a:cxn>
              </a:cxnLst>
              <a:rect l="0" t="0" r="r" b="b"/>
              <a:pathLst>
                <a:path w="17" h="38">
                  <a:moveTo>
                    <a:pt x="1" y="9"/>
                  </a:moveTo>
                  <a:cubicBezTo>
                    <a:pt x="6" y="9"/>
                    <a:pt x="6" y="9"/>
                    <a:pt x="6" y="9"/>
                  </a:cubicBezTo>
                  <a:cubicBezTo>
                    <a:pt x="8" y="0"/>
                    <a:pt x="8" y="0"/>
                    <a:pt x="8" y="0"/>
                  </a:cubicBezTo>
                  <a:cubicBezTo>
                    <a:pt x="13" y="0"/>
                    <a:pt x="13" y="0"/>
                    <a:pt x="13" y="0"/>
                  </a:cubicBezTo>
                  <a:cubicBezTo>
                    <a:pt x="11" y="9"/>
                    <a:pt x="11" y="9"/>
                    <a:pt x="11" y="9"/>
                  </a:cubicBezTo>
                  <a:cubicBezTo>
                    <a:pt x="17" y="9"/>
                    <a:pt x="17" y="9"/>
                    <a:pt x="17" y="9"/>
                  </a:cubicBezTo>
                  <a:cubicBezTo>
                    <a:pt x="16" y="13"/>
                    <a:pt x="16" y="13"/>
                    <a:pt x="16" y="13"/>
                  </a:cubicBezTo>
                  <a:cubicBezTo>
                    <a:pt x="10" y="13"/>
                    <a:pt x="10" y="13"/>
                    <a:pt x="10" y="13"/>
                  </a:cubicBezTo>
                  <a:cubicBezTo>
                    <a:pt x="7" y="31"/>
                    <a:pt x="7" y="31"/>
                    <a:pt x="7" y="31"/>
                  </a:cubicBezTo>
                  <a:cubicBezTo>
                    <a:pt x="7" y="33"/>
                    <a:pt x="6" y="34"/>
                    <a:pt x="8" y="34"/>
                  </a:cubicBezTo>
                  <a:cubicBezTo>
                    <a:pt x="9" y="34"/>
                    <a:pt x="10" y="34"/>
                    <a:pt x="11" y="33"/>
                  </a:cubicBezTo>
                  <a:cubicBezTo>
                    <a:pt x="11" y="38"/>
                    <a:pt x="11" y="38"/>
                    <a:pt x="11" y="38"/>
                  </a:cubicBezTo>
                  <a:cubicBezTo>
                    <a:pt x="9" y="38"/>
                    <a:pt x="7" y="38"/>
                    <a:pt x="6" y="38"/>
                  </a:cubicBezTo>
                  <a:cubicBezTo>
                    <a:pt x="0" y="38"/>
                    <a:pt x="1" y="36"/>
                    <a:pt x="2" y="32"/>
                  </a:cubicBezTo>
                  <a:cubicBezTo>
                    <a:pt x="5" y="13"/>
                    <a:pt x="5" y="13"/>
                    <a:pt x="5" y="13"/>
                  </a:cubicBezTo>
                  <a:cubicBezTo>
                    <a:pt x="1" y="13"/>
                    <a:pt x="1" y="13"/>
                    <a:pt x="1" y="13"/>
                  </a:cubicBezTo>
                  <a:lnTo>
                    <a:pt x="1" y="9"/>
                  </a:lnTo>
                  <a:close/>
                </a:path>
              </a:pathLst>
            </a:custGeom>
            <a:solidFill>
              <a:schemeClr val="tx1"/>
            </a:solidFill>
            <a:ln w="9525">
              <a:noFill/>
              <a:round/>
              <a:headEnd/>
              <a:tailEnd/>
            </a:ln>
          </p:spPr>
          <p:txBody>
            <a:bodyPr/>
            <a:lstStyle/>
            <a:p>
              <a:pPr>
                <a:defRPr/>
              </a:pPr>
              <a:endParaRPr lang="en-US"/>
            </a:p>
          </p:txBody>
        </p:sp>
        <p:sp>
          <p:nvSpPr>
            <p:cNvPr id="19" name="Freeform 141"/>
            <p:cNvSpPr>
              <a:spLocks noChangeAspect="1" noEditPoints="1"/>
            </p:cNvSpPr>
            <p:nvPr/>
          </p:nvSpPr>
          <p:spPr bwMode="black">
            <a:xfrm>
              <a:off x="5256" y="4049"/>
              <a:ext cx="35" cy="36"/>
            </a:xfrm>
            <a:custGeom>
              <a:avLst/>
              <a:gdLst/>
              <a:ahLst/>
              <a:cxnLst>
                <a:cxn ang="0">
                  <a:pos x="19" y="0"/>
                </a:cxn>
                <a:cxn ang="0">
                  <a:pos x="30" y="15"/>
                </a:cxn>
                <a:cxn ang="0">
                  <a:pos x="13" y="30"/>
                </a:cxn>
                <a:cxn ang="0">
                  <a:pos x="2" y="15"/>
                </a:cxn>
                <a:cxn ang="0">
                  <a:pos x="19" y="0"/>
                </a:cxn>
                <a:cxn ang="0">
                  <a:pos x="14" y="26"/>
                </a:cxn>
                <a:cxn ang="0">
                  <a:pos x="25" y="15"/>
                </a:cxn>
                <a:cxn ang="0">
                  <a:pos x="18" y="4"/>
                </a:cxn>
                <a:cxn ang="0">
                  <a:pos x="7" y="15"/>
                </a:cxn>
                <a:cxn ang="0">
                  <a:pos x="14" y="26"/>
                </a:cxn>
              </a:cxnLst>
              <a:rect l="0" t="0" r="r" b="b"/>
              <a:pathLst>
                <a:path w="32" h="30">
                  <a:moveTo>
                    <a:pt x="19" y="0"/>
                  </a:moveTo>
                  <a:cubicBezTo>
                    <a:pt x="28" y="0"/>
                    <a:pt x="32" y="6"/>
                    <a:pt x="30" y="15"/>
                  </a:cubicBezTo>
                  <a:cubicBezTo>
                    <a:pt x="29" y="24"/>
                    <a:pt x="22" y="30"/>
                    <a:pt x="13" y="30"/>
                  </a:cubicBezTo>
                  <a:cubicBezTo>
                    <a:pt x="4" y="30"/>
                    <a:pt x="0" y="24"/>
                    <a:pt x="2" y="15"/>
                  </a:cubicBezTo>
                  <a:cubicBezTo>
                    <a:pt x="4" y="6"/>
                    <a:pt x="10" y="0"/>
                    <a:pt x="19" y="0"/>
                  </a:cubicBezTo>
                  <a:close/>
                  <a:moveTo>
                    <a:pt x="14" y="26"/>
                  </a:moveTo>
                  <a:cubicBezTo>
                    <a:pt x="21" y="26"/>
                    <a:pt x="24" y="20"/>
                    <a:pt x="25" y="15"/>
                  </a:cubicBezTo>
                  <a:cubicBezTo>
                    <a:pt x="26" y="10"/>
                    <a:pt x="25" y="4"/>
                    <a:pt x="18" y="4"/>
                  </a:cubicBezTo>
                  <a:cubicBezTo>
                    <a:pt x="11" y="4"/>
                    <a:pt x="8" y="10"/>
                    <a:pt x="7" y="15"/>
                  </a:cubicBezTo>
                  <a:cubicBezTo>
                    <a:pt x="6" y="20"/>
                    <a:pt x="7" y="26"/>
                    <a:pt x="14" y="26"/>
                  </a:cubicBezTo>
                  <a:close/>
                </a:path>
              </a:pathLst>
            </a:custGeom>
            <a:solidFill>
              <a:schemeClr val="tx1"/>
            </a:solidFill>
            <a:ln w="9525">
              <a:noFill/>
              <a:round/>
              <a:headEnd/>
              <a:tailEnd/>
            </a:ln>
          </p:spPr>
          <p:txBody>
            <a:bodyPr/>
            <a:lstStyle/>
            <a:p>
              <a:pPr>
                <a:defRPr/>
              </a:pPr>
              <a:endParaRPr lang="en-US"/>
            </a:p>
          </p:txBody>
        </p:sp>
        <p:sp>
          <p:nvSpPr>
            <p:cNvPr id="20" name="Freeform 142"/>
            <p:cNvSpPr>
              <a:spLocks noChangeAspect="1"/>
            </p:cNvSpPr>
            <p:nvPr/>
          </p:nvSpPr>
          <p:spPr bwMode="black">
            <a:xfrm>
              <a:off x="5296" y="4049"/>
              <a:ext cx="25" cy="35"/>
            </a:xfrm>
            <a:custGeom>
              <a:avLst/>
              <a:gdLst/>
              <a:ahLst/>
              <a:cxnLst>
                <a:cxn ang="0">
                  <a:pos x="6" y="1"/>
                </a:cxn>
                <a:cxn ang="0">
                  <a:pos x="11" y="1"/>
                </a:cxn>
                <a:cxn ang="0">
                  <a:pos x="10" y="6"/>
                </a:cxn>
                <a:cxn ang="0">
                  <a:pos x="10" y="6"/>
                </a:cxn>
                <a:cxn ang="0">
                  <a:pos x="21" y="0"/>
                </a:cxn>
                <a:cxn ang="0">
                  <a:pos x="20" y="6"/>
                </a:cxn>
                <a:cxn ang="0">
                  <a:pos x="17" y="6"/>
                </a:cxn>
                <a:cxn ang="0">
                  <a:pos x="8" y="13"/>
                </a:cxn>
                <a:cxn ang="0">
                  <a:pos x="5" y="29"/>
                </a:cxn>
                <a:cxn ang="0">
                  <a:pos x="0" y="29"/>
                </a:cxn>
                <a:cxn ang="0">
                  <a:pos x="6" y="1"/>
                </a:cxn>
              </a:cxnLst>
              <a:rect l="0" t="0" r="r" b="b"/>
              <a:pathLst>
                <a:path w="21" h="29">
                  <a:moveTo>
                    <a:pt x="6" y="1"/>
                  </a:moveTo>
                  <a:cubicBezTo>
                    <a:pt x="11" y="1"/>
                    <a:pt x="11" y="1"/>
                    <a:pt x="11" y="1"/>
                  </a:cubicBezTo>
                  <a:cubicBezTo>
                    <a:pt x="10" y="6"/>
                    <a:pt x="10" y="6"/>
                    <a:pt x="10" y="6"/>
                  </a:cubicBezTo>
                  <a:cubicBezTo>
                    <a:pt x="10" y="6"/>
                    <a:pt x="10" y="6"/>
                    <a:pt x="10" y="6"/>
                  </a:cubicBezTo>
                  <a:cubicBezTo>
                    <a:pt x="13" y="2"/>
                    <a:pt x="16" y="0"/>
                    <a:pt x="21" y="0"/>
                  </a:cubicBezTo>
                  <a:cubicBezTo>
                    <a:pt x="20" y="6"/>
                    <a:pt x="20" y="6"/>
                    <a:pt x="20" y="6"/>
                  </a:cubicBezTo>
                  <a:cubicBezTo>
                    <a:pt x="19" y="6"/>
                    <a:pt x="18" y="6"/>
                    <a:pt x="17" y="6"/>
                  </a:cubicBezTo>
                  <a:cubicBezTo>
                    <a:pt x="12" y="6"/>
                    <a:pt x="9" y="10"/>
                    <a:pt x="8" y="13"/>
                  </a:cubicBezTo>
                  <a:cubicBezTo>
                    <a:pt x="5" y="29"/>
                    <a:pt x="5" y="29"/>
                    <a:pt x="5" y="29"/>
                  </a:cubicBezTo>
                  <a:cubicBezTo>
                    <a:pt x="0" y="29"/>
                    <a:pt x="0" y="29"/>
                    <a:pt x="0" y="29"/>
                  </a:cubicBezTo>
                  <a:lnTo>
                    <a:pt x="6" y="1"/>
                  </a:lnTo>
                  <a:close/>
                </a:path>
              </a:pathLst>
            </a:custGeom>
            <a:solidFill>
              <a:schemeClr val="tx1"/>
            </a:solidFill>
            <a:ln w="9525">
              <a:noFill/>
              <a:round/>
              <a:headEnd/>
              <a:tailEnd/>
            </a:ln>
          </p:spPr>
          <p:txBody>
            <a:bodyPr/>
            <a:lstStyle/>
            <a:p>
              <a:pPr>
                <a:defRPr/>
              </a:pPr>
              <a:endParaRPr lang="en-US"/>
            </a:p>
          </p:txBody>
        </p:sp>
        <p:sp>
          <p:nvSpPr>
            <p:cNvPr id="21" name="Freeform 143"/>
            <p:cNvSpPr>
              <a:spLocks noChangeAspect="1"/>
            </p:cNvSpPr>
            <p:nvPr/>
          </p:nvSpPr>
          <p:spPr bwMode="black">
            <a:xfrm>
              <a:off x="4362" y="3754"/>
              <a:ext cx="88" cy="48"/>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p>
          </p:txBody>
        </p:sp>
        <p:sp>
          <p:nvSpPr>
            <p:cNvPr id="22" name="Freeform 144"/>
            <p:cNvSpPr>
              <a:spLocks noChangeAspect="1"/>
            </p:cNvSpPr>
            <p:nvPr/>
          </p:nvSpPr>
          <p:spPr bwMode="black">
            <a:xfrm>
              <a:off x="4413" y="3780"/>
              <a:ext cx="86" cy="45"/>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pPr>
                <a:defRPr/>
              </a:pPr>
              <a:endParaRPr lang="en-US"/>
            </a:p>
          </p:txBody>
        </p:sp>
        <p:sp>
          <p:nvSpPr>
            <p:cNvPr id="23" name="Freeform 145"/>
            <p:cNvSpPr>
              <a:spLocks noChangeAspect="1"/>
            </p:cNvSpPr>
            <p:nvPr/>
          </p:nvSpPr>
          <p:spPr bwMode="black">
            <a:xfrm>
              <a:off x="4461" y="3805"/>
              <a:ext cx="88" cy="5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p>
          </p:txBody>
        </p:sp>
        <p:sp>
          <p:nvSpPr>
            <p:cNvPr id="24" name="Freeform 146"/>
            <p:cNvSpPr>
              <a:spLocks noChangeAspect="1"/>
            </p:cNvSpPr>
            <p:nvPr/>
          </p:nvSpPr>
          <p:spPr bwMode="black">
            <a:xfrm>
              <a:off x="4387" y="3850"/>
              <a:ext cx="88" cy="53"/>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pPr>
                <a:defRPr/>
              </a:pPr>
              <a:endParaRPr lang="en-US"/>
            </a:p>
          </p:txBody>
        </p:sp>
        <p:sp>
          <p:nvSpPr>
            <p:cNvPr id="25" name="Freeform 147"/>
            <p:cNvSpPr>
              <a:spLocks noChangeAspect="1"/>
            </p:cNvSpPr>
            <p:nvPr/>
          </p:nvSpPr>
          <p:spPr bwMode="black">
            <a:xfrm>
              <a:off x="4437" y="3877"/>
              <a:ext cx="87" cy="48"/>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p>
          </p:txBody>
        </p:sp>
        <p:sp>
          <p:nvSpPr>
            <p:cNvPr id="26" name="Freeform 148"/>
            <p:cNvSpPr>
              <a:spLocks noChangeAspect="1"/>
            </p:cNvSpPr>
            <p:nvPr/>
          </p:nvSpPr>
          <p:spPr bwMode="black">
            <a:xfrm>
              <a:off x="4314" y="3894"/>
              <a:ext cx="86" cy="5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p>
          </p:txBody>
        </p:sp>
        <p:sp>
          <p:nvSpPr>
            <p:cNvPr id="27" name="Freeform 149"/>
            <p:cNvSpPr>
              <a:spLocks noChangeAspect="1"/>
            </p:cNvSpPr>
            <p:nvPr/>
          </p:nvSpPr>
          <p:spPr bwMode="black">
            <a:xfrm>
              <a:off x="4362" y="3920"/>
              <a:ext cx="88" cy="49"/>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pPr>
                <a:defRPr/>
              </a:pPr>
              <a:endParaRPr lang="en-US"/>
            </a:p>
          </p:txBody>
        </p:sp>
        <p:sp>
          <p:nvSpPr>
            <p:cNvPr id="28" name="Freeform 150"/>
            <p:cNvSpPr>
              <a:spLocks noChangeAspect="1"/>
            </p:cNvSpPr>
            <p:nvPr/>
          </p:nvSpPr>
          <p:spPr bwMode="black">
            <a:xfrm>
              <a:off x="4288" y="3966"/>
              <a:ext cx="88" cy="47"/>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p>
          </p:txBody>
        </p:sp>
        <p:sp>
          <p:nvSpPr>
            <p:cNvPr id="29" name="Freeform 151"/>
            <p:cNvSpPr>
              <a:spLocks noChangeAspect="1"/>
            </p:cNvSpPr>
            <p:nvPr/>
          </p:nvSpPr>
          <p:spPr bwMode="black">
            <a:xfrm>
              <a:off x="4549" y="3884"/>
              <a:ext cx="74" cy="132"/>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pPr>
                <a:defRPr/>
              </a:pPr>
              <a:endParaRPr lang="en-US"/>
            </a:p>
          </p:txBody>
        </p:sp>
        <p:sp>
          <p:nvSpPr>
            <p:cNvPr id="30" name="Freeform 152"/>
            <p:cNvSpPr>
              <a:spLocks noChangeAspect="1"/>
            </p:cNvSpPr>
            <p:nvPr/>
          </p:nvSpPr>
          <p:spPr bwMode="black">
            <a:xfrm>
              <a:off x="4608" y="3917"/>
              <a:ext cx="75" cy="99"/>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pPr>
                <a:defRPr/>
              </a:pPr>
              <a:endParaRPr lang="en-US"/>
            </a:p>
          </p:txBody>
        </p:sp>
        <p:sp>
          <p:nvSpPr>
            <p:cNvPr id="31" name="Freeform 153"/>
            <p:cNvSpPr>
              <a:spLocks noChangeAspect="1" noEditPoints="1"/>
            </p:cNvSpPr>
            <p:nvPr/>
          </p:nvSpPr>
          <p:spPr bwMode="black">
            <a:xfrm>
              <a:off x="5082" y="3915"/>
              <a:ext cx="105" cy="103"/>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pPr>
                <a:defRPr/>
              </a:pPr>
              <a:endParaRPr lang="en-US"/>
            </a:p>
          </p:txBody>
        </p:sp>
        <p:sp>
          <p:nvSpPr>
            <p:cNvPr id="32" name="Freeform 154"/>
            <p:cNvSpPr>
              <a:spLocks noChangeAspect="1"/>
            </p:cNvSpPr>
            <p:nvPr/>
          </p:nvSpPr>
          <p:spPr bwMode="black">
            <a:xfrm>
              <a:off x="5190" y="3885"/>
              <a:ext cx="54" cy="131"/>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pPr>
                <a:defRPr/>
              </a:pPr>
              <a:endParaRPr lang="en-US"/>
            </a:p>
          </p:txBody>
        </p:sp>
        <p:sp>
          <p:nvSpPr>
            <p:cNvPr id="33" name="Freeform 155"/>
            <p:cNvSpPr>
              <a:spLocks noChangeAspect="1" noEditPoints="1"/>
            </p:cNvSpPr>
            <p:nvPr/>
          </p:nvSpPr>
          <p:spPr bwMode="black">
            <a:xfrm>
              <a:off x="4674" y="3915"/>
              <a:ext cx="107" cy="103"/>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pPr>
                <a:defRPr/>
              </a:pPr>
              <a:endParaRPr lang="en-US"/>
            </a:p>
          </p:txBody>
        </p:sp>
        <p:sp>
          <p:nvSpPr>
            <p:cNvPr id="34" name="Freeform 156"/>
            <p:cNvSpPr>
              <a:spLocks noChangeAspect="1" noEditPoints="1"/>
            </p:cNvSpPr>
            <p:nvPr/>
          </p:nvSpPr>
          <p:spPr bwMode="black">
            <a:xfrm>
              <a:off x="4781" y="3915"/>
              <a:ext cx="107" cy="103"/>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pPr>
                <a:defRPr/>
              </a:pPr>
              <a:endParaRPr lang="en-US"/>
            </a:p>
          </p:txBody>
        </p:sp>
        <p:sp>
          <p:nvSpPr>
            <p:cNvPr id="35" name="Freeform 157"/>
            <p:cNvSpPr>
              <a:spLocks noChangeAspect="1" noEditPoints="1"/>
            </p:cNvSpPr>
            <p:nvPr/>
          </p:nvSpPr>
          <p:spPr bwMode="black">
            <a:xfrm>
              <a:off x="5237" y="3915"/>
              <a:ext cx="110" cy="103"/>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pPr>
                <a:defRPr/>
              </a:pPr>
              <a:endParaRPr lang="en-US"/>
            </a:p>
          </p:txBody>
        </p:sp>
        <p:sp>
          <p:nvSpPr>
            <p:cNvPr id="36" name="Freeform 158"/>
            <p:cNvSpPr>
              <a:spLocks noChangeAspect="1"/>
            </p:cNvSpPr>
            <p:nvPr/>
          </p:nvSpPr>
          <p:spPr bwMode="black">
            <a:xfrm>
              <a:off x="4983" y="3915"/>
              <a:ext cx="99" cy="103"/>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pPr>
                <a:defRPr/>
              </a:pPr>
              <a:endParaRPr lang="en-US"/>
            </a:p>
          </p:txBody>
        </p:sp>
        <p:sp>
          <p:nvSpPr>
            <p:cNvPr id="37" name="Freeform 159"/>
            <p:cNvSpPr>
              <a:spLocks noChangeAspect="1"/>
            </p:cNvSpPr>
            <p:nvPr/>
          </p:nvSpPr>
          <p:spPr bwMode="black">
            <a:xfrm>
              <a:off x="4880" y="3915"/>
              <a:ext cx="109" cy="103"/>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pPr>
                <a:defRPr/>
              </a:pPr>
              <a:endParaRPr lang="en-US"/>
            </a:p>
          </p:txBody>
        </p:sp>
      </p:grpSp>
      <p:grpSp>
        <p:nvGrpSpPr>
          <p:cNvPr id="38" name="Group 199"/>
          <p:cNvGrpSpPr>
            <a:grpSpLocks/>
          </p:cNvGrpSpPr>
          <p:nvPr/>
        </p:nvGrpSpPr>
        <p:grpSpPr bwMode="auto">
          <a:xfrm>
            <a:off x="295275" y="3886200"/>
            <a:ext cx="8667750" cy="176213"/>
            <a:chOff x="186" y="2448"/>
            <a:chExt cx="5460" cy="111"/>
          </a:xfrm>
        </p:grpSpPr>
        <p:sp>
          <p:nvSpPr>
            <p:cNvPr id="39" name="Freeform 174"/>
            <p:cNvSpPr>
              <a:spLocks/>
            </p:cNvSpPr>
            <p:nvPr userDrawn="1"/>
          </p:nvSpPr>
          <p:spPr bwMode="auto">
            <a:xfrm>
              <a:off x="186" y="2448"/>
              <a:ext cx="4123" cy="111"/>
            </a:xfrm>
            <a:custGeom>
              <a:avLst/>
              <a:gdLst/>
              <a:ahLst/>
              <a:cxnLst>
                <a:cxn ang="0">
                  <a:pos x="0" y="0"/>
                </a:cxn>
                <a:cxn ang="0">
                  <a:pos x="0" y="111"/>
                </a:cxn>
                <a:cxn ang="0">
                  <a:pos x="4267" y="111"/>
                </a:cxn>
                <a:cxn ang="0">
                  <a:pos x="4334" y="44"/>
                </a:cxn>
                <a:cxn ang="0">
                  <a:pos x="4401" y="111"/>
                </a:cxn>
                <a:cxn ang="0">
                  <a:pos x="4945" y="111"/>
                </a:cxn>
                <a:cxn ang="0">
                  <a:pos x="4945" y="0"/>
                </a:cxn>
                <a:cxn ang="0">
                  <a:pos x="0" y="0"/>
                </a:cxn>
              </a:cxnLst>
              <a:rect l="0" t="0" r="r" b="b"/>
              <a:pathLst>
                <a:path w="4945" h="111">
                  <a:moveTo>
                    <a:pt x="0" y="0"/>
                  </a:moveTo>
                  <a:lnTo>
                    <a:pt x="0" y="111"/>
                  </a:lnTo>
                  <a:lnTo>
                    <a:pt x="4267" y="111"/>
                  </a:lnTo>
                  <a:lnTo>
                    <a:pt x="4334" y="44"/>
                  </a:lnTo>
                  <a:lnTo>
                    <a:pt x="4401" y="111"/>
                  </a:lnTo>
                  <a:lnTo>
                    <a:pt x="4945" y="111"/>
                  </a:lnTo>
                  <a:lnTo>
                    <a:pt x="4945" y="0"/>
                  </a:lnTo>
                  <a:lnTo>
                    <a:pt x="0" y="0"/>
                  </a:lnTo>
                  <a:close/>
                </a:path>
              </a:pathLst>
            </a:custGeom>
            <a:solidFill>
              <a:srgbClr val="CDD6D1"/>
            </a:solidFill>
            <a:ln w="9525" cap="flat" cmpd="sng">
              <a:noFill/>
              <a:prstDash val="solid"/>
              <a:round/>
              <a:headEnd/>
              <a:tailEnd/>
            </a:ln>
            <a:effectLst/>
          </p:spPr>
          <p:txBody>
            <a:bodyPr wrap="none" anchor="ctr"/>
            <a:lstStyle/>
            <a:p>
              <a:pPr>
                <a:defRPr/>
              </a:pPr>
              <a:endParaRPr lang="en-US"/>
            </a:p>
          </p:txBody>
        </p:sp>
        <p:sp>
          <p:nvSpPr>
            <p:cNvPr id="40" name="Freeform 196"/>
            <p:cNvSpPr>
              <a:spLocks/>
            </p:cNvSpPr>
            <p:nvPr userDrawn="1"/>
          </p:nvSpPr>
          <p:spPr bwMode="auto">
            <a:xfrm>
              <a:off x="701" y="2448"/>
              <a:ext cx="4945" cy="111"/>
            </a:xfrm>
            <a:custGeom>
              <a:avLst/>
              <a:gdLst/>
              <a:ahLst/>
              <a:cxnLst>
                <a:cxn ang="0">
                  <a:pos x="0" y="0"/>
                </a:cxn>
                <a:cxn ang="0">
                  <a:pos x="0" y="111"/>
                </a:cxn>
                <a:cxn ang="0">
                  <a:pos x="4267" y="111"/>
                </a:cxn>
                <a:cxn ang="0">
                  <a:pos x="4334" y="44"/>
                </a:cxn>
                <a:cxn ang="0">
                  <a:pos x="4401" y="111"/>
                </a:cxn>
                <a:cxn ang="0">
                  <a:pos x="4945" y="111"/>
                </a:cxn>
                <a:cxn ang="0">
                  <a:pos x="4945" y="0"/>
                </a:cxn>
                <a:cxn ang="0">
                  <a:pos x="0" y="0"/>
                </a:cxn>
              </a:cxnLst>
              <a:rect l="0" t="0" r="r" b="b"/>
              <a:pathLst>
                <a:path w="4945" h="111">
                  <a:moveTo>
                    <a:pt x="0" y="0"/>
                  </a:moveTo>
                  <a:lnTo>
                    <a:pt x="0" y="111"/>
                  </a:lnTo>
                  <a:lnTo>
                    <a:pt x="4267" y="111"/>
                  </a:lnTo>
                  <a:lnTo>
                    <a:pt x="4334" y="44"/>
                  </a:lnTo>
                  <a:lnTo>
                    <a:pt x="4401" y="111"/>
                  </a:lnTo>
                  <a:lnTo>
                    <a:pt x="4945" y="111"/>
                  </a:lnTo>
                  <a:lnTo>
                    <a:pt x="4945" y="0"/>
                  </a:lnTo>
                  <a:lnTo>
                    <a:pt x="0" y="0"/>
                  </a:lnTo>
                  <a:close/>
                </a:path>
              </a:pathLst>
            </a:custGeom>
            <a:solidFill>
              <a:srgbClr val="CDD6D1"/>
            </a:solidFill>
            <a:ln w="9525" cap="flat" cmpd="sng">
              <a:noFill/>
              <a:prstDash val="solid"/>
              <a:round/>
              <a:headEnd/>
              <a:tailEnd/>
            </a:ln>
            <a:effectLst/>
          </p:spPr>
          <p:txBody>
            <a:bodyPr wrap="none" anchor="ctr"/>
            <a:lstStyle/>
            <a:p>
              <a:pPr>
                <a:defRPr/>
              </a:pPr>
              <a:endParaRPr lang="en-US"/>
            </a:p>
          </p:txBody>
        </p:sp>
      </p:grpSp>
      <p:grpSp>
        <p:nvGrpSpPr>
          <p:cNvPr id="41" name="Group 201"/>
          <p:cNvGrpSpPr>
            <a:grpSpLocks/>
          </p:cNvGrpSpPr>
          <p:nvPr/>
        </p:nvGrpSpPr>
        <p:grpSpPr bwMode="auto">
          <a:xfrm>
            <a:off x="295275" y="249238"/>
            <a:ext cx="7677150" cy="165100"/>
            <a:chOff x="186" y="157"/>
            <a:chExt cx="4836" cy="104"/>
          </a:xfrm>
        </p:grpSpPr>
        <p:sp>
          <p:nvSpPr>
            <p:cNvPr id="42" name="Freeform 200"/>
            <p:cNvSpPr>
              <a:spLocks/>
            </p:cNvSpPr>
            <p:nvPr userDrawn="1"/>
          </p:nvSpPr>
          <p:spPr bwMode="auto">
            <a:xfrm>
              <a:off x="240" y="157"/>
              <a:ext cx="4782" cy="104"/>
            </a:xfrm>
            <a:custGeom>
              <a:avLst/>
              <a:gdLst/>
              <a:ahLst/>
              <a:cxnLst>
                <a:cxn ang="0">
                  <a:pos x="0" y="0"/>
                </a:cxn>
                <a:cxn ang="0">
                  <a:pos x="0" y="104"/>
                </a:cxn>
                <a:cxn ang="0">
                  <a:pos x="4330" y="104"/>
                </a:cxn>
                <a:cxn ang="0">
                  <a:pos x="4330" y="48"/>
                </a:cxn>
                <a:cxn ang="0">
                  <a:pos x="4282" y="0"/>
                </a:cxn>
                <a:cxn ang="0">
                  <a:pos x="0" y="0"/>
                </a:cxn>
              </a:cxnLst>
              <a:rect l="0" t="0" r="r" b="b"/>
              <a:pathLst>
                <a:path w="4330" h="104">
                  <a:moveTo>
                    <a:pt x="0" y="0"/>
                  </a:moveTo>
                  <a:lnTo>
                    <a:pt x="0" y="104"/>
                  </a:lnTo>
                  <a:lnTo>
                    <a:pt x="4330" y="104"/>
                  </a:lnTo>
                  <a:lnTo>
                    <a:pt x="4330" y="48"/>
                  </a:lnTo>
                  <a:lnTo>
                    <a:pt x="4282" y="0"/>
                  </a:lnTo>
                  <a:lnTo>
                    <a:pt x="0" y="0"/>
                  </a:lnTo>
                  <a:close/>
                </a:path>
              </a:pathLst>
            </a:custGeom>
            <a:solidFill>
              <a:srgbClr val="4E6172"/>
            </a:solidFill>
            <a:ln w="9525">
              <a:noFill/>
              <a:round/>
              <a:headEnd/>
              <a:tailEnd/>
            </a:ln>
            <a:effectLst/>
          </p:spPr>
          <p:txBody>
            <a:bodyPr/>
            <a:lstStyle/>
            <a:p>
              <a:pPr>
                <a:defRPr/>
              </a:pPr>
              <a:endParaRPr lang="en-US"/>
            </a:p>
          </p:txBody>
        </p:sp>
        <p:sp>
          <p:nvSpPr>
            <p:cNvPr id="43" name="Freeform 177"/>
            <p:cNvSpPr>
              <a:spLocks/>
            </p:cNvSpPr>
            <p:nvPr userDrawn="1"/>
          </p:nvSpPr>
          <p:spPr bwMode="auto">
            <a:xfrm>
              <a:off x="186" y="157"/>
              <a:ext cx="4782" cy="104"/>
            </a:xfrm>
            <a:custGeom>
              <a:avLst/>
              <a:gdLst/>
              <a:ahLst/>
              <a:cxnLst>
                <a:cxn ang="0">
                  <a:pos x="0" y="0"/>
                </a:cxn>
                <a:cxn ang="0">
                  <a:pos x="0" y="104"/>
                </a:cxn>
                <a:cxn ang="0">
                  <a:pos x="4330" y="104"/>
                </a:cxn>
                <a:cxn ang="0">
                  <a:pos x="4330" y="48"/>
                </a:cxn>
                <a:cxn ang="0">
                  <a:pos x="4282" y="0"/>
                </a:cxn>
                <a:cxn ang="0">
                  <a:pos x="0" y="0"/>
                </a:cxn>
              </a:cxnLst>
              <a:rect l="0" t="0" r="r" b="b"/>
              <a:pathLst>
                <a:path w="4330" h="104">
                  <a:moveTo>
                    <a:pt x="0" y="0"/>
                  </a:moveTo>
                  <a:lnTo>
                    <a:pt x="0" y="104"/>
                  </a:lnTo>
                  <a:lnTo>
                    <a:pt x="4330" y="104"/>
                  </a:lnTo>
                  <a:lnTo>
                    <a:pt x="4330" y="48"/>
                  </a:lnTo>
                  <a:lnTo>
                    <a:pt x="4282" y="0"/>
                  </a:lnTo>
                  <a:lnTo>
                    <a:pt x="0" y="0"/>
                  </a:lnTo>
                  <a:close/>
                </a:path>
              </a:pathLst>
            </a:custGeom>
            <a:solidFill>
              <a:srgbClr val="4E6172"/>
            </a:solidFill>
            <a:ln w="9525">
              <a:noFill/>
              <a:round/>
              <a:headEnd/>
              <a:tailEnd/>
            </a:ln>
            <a:effectLst/>
          </p:spPr>
          <p:txBody>
            <a:bodyPr/>
            <a:lstStyle/>
            <a:p>
              <a:pPr>
                <a:defRPr/>
              </a:pPr>
              <a:endParaRPr lang="en-US"/>
            </a:p>
          </p:txBody>
        </p:sp>
      </p:grpSp>
      <p:pic>
        <p:nvPicPr>
          <p:cNvPr id="44" name="Picture 181" descr="Dmd_CHIP_72dpi_5"/>
          <p:cNvPicPr>
            <a:picLocks noChangeAspect="1" noChangeArrowheads="1"/>
          </p:cNvPicPr>
          <p:nvPr/>
        </p:nvPicPr>
        <p:blipFill>
          <a:blip r:embed="rId3" cstate="email"/>
          <a:srcRect/>
          <a:stretch>
            <a:fillRect/>
          </a:stretch>
        </p:blipFill>
        <p:spPr bwMode="auto">
          <a:xfrm>
            <a:off x="7519988" y="4519613"/>
            <a:ext cx="962025" cy="966787"/>
          </a:xfrm>
          <a:prstGeom prst="rect">
            <a:avLst/>
          </a:prstGeom>
          <a:noFill/>
          <a:ln w="9525">
            <a:noFill/>
            <a:miter lim="800000"/>
            <a:headEnd/>
            <a:tailEnd/>
          </a:ln>
        </p:spPr>
      </p:pic>
      <p:sp>
        <p:nvSpPr>
          <p:cNvPr id="45" name="Line 208"/>
          <p:cNvSpPr>
            <a:spLocks noChangeShapeType="1"/>
          </p:cNvSpPr>
          <p:nvPr/>
        </p:nvSpPr>
        <p:spPr bwMode="auto">
          <a:xfrm>
            <a:off x="295275" y="5634038"/>
            <a:ext cx="8655050" cy="0"/>
          </a:xfrm>
          <a:prstGeom prst="line">
            <a:avLst/>
          </a:prstGeom>
          <a:noFill/>
          <a:ln w="9525">
            <a:solidFill>
              <a:srgbClr val="4E6172"/>
            </a:solidFill>
            <a:round/>
            <a:headEnd/>
            <a:tailEnd/>
          </a:ln>
          <a:effectLst/>
        </p:spPr>
        <p:txBody>
          <a:bodyPr/>
          <a:lstStyle/>
          <a:p>
            <a:pPr>
              <a:defRPr/>
            </a:pPr>
            <a:endParaRPr lang="en-US"/>
          </a:p>
        </p:txBody>
      </p:sp>
      <p:sp>
        <p:nvSpPr>
          <p:cNvPr id="46" name="Text Box 211"/>
          <p:cNvSpPr txBox="1">
            <a:spLocks noChangeArrowheads="1"/>
          </p:cNvSpPr>
          <p:nvPr/>
        </p:nvSpPr>
        <p:spPr bwMode="black">
          <a:xfrm>
            <a:off x="285750" y="6434138"/>
            <a:ext cx="5438775" cy="307975"/>
          </a:xfrm>
          <a:prstGeom prst="rect">
            <a:avLst/>
          </a:prstGeom>
          <a:noFill/>
          <a:ln w="25400">
            <a:noFill/>
            <a:miter lim="800000"/>
            <a:headEnd/>
            <a:tailEnd type="none" w="lg" len="sm"/>
          </a:ln>
          <a:effectLst/>
        </p:spPr>
        <p:txBody>
          <a:bodyPr lIns="0" tIns="0" rIns="0" bIns="0">
            <a:spAutoFit/>
          </a:bodyPr>
          <a:lstStyle/>
          <a:p>
            <a:pPr eaLnBrk="0" hangingPunct="0">
              <a:defRPr/>
            </a:pPr>
            <a:r>
              <a:rPr lang="en-US" sz="500" b="0" dirty="0"/>
              <a:t>Freescale, the Freescale logo, CodeWarrior, ColdFire and </a:t>
            </a:r>
            <a:r>
              <a:rPr lang="en-US" sz="500" b="0" dirty="0" err="1"/>
              <a:t>Powerquicc</a:t>
            </a:r>
            <a:r>
              <a:rPr lang="en-US" sz="500" b="0" dirty="0"/>
              <a:t> are trademarks of Freescale Semiconductor, Inc., Reg. U.S. Pat. &amp; Tm. Off. </a:t>
            </a:r>
            <a:r>
              <a:rPr lang="en-US" sz="500" b="0" dirty="0" err="1"/>
              <a:t>Flexis</a:t>
            </a:r>
            <a:r>
              <a:rPr lang="en-US" sz="500" b="0" dirty="0"/>
              <a:t>, Processor Expert and </a:t>
            </a:r>
            <a:r>
              <a:rPr lang="en-US" sz="500" b="0" dirty="0" err="1"/>
              <a:t>QorIQ</a:t>
            </a:r>
            <a:r>
              <a:rPr lang="en-US" sz="500" b="0" dirty="0"/>
              <a:t> are trademarks of Freescale Semiconductor, Inc. All other product or service names are the property of their respective owners. The Power Architecture and Power.org word marks and the Power and Power.org logos and related marks are trademarks and service marks licensed by Power.org. ARM is the registered trademark of ARM Limited. ARM Cortex-M4 and ARM Cortex-M3 are trademarks of ARM Limited. © 2010 Freescale Semiconductor, Inc.</a:t>
            </a:r>
          </a:p>
        </p:txBody>
      </p:sp>
      <p:sp>
        <p:nvSpPr>
          <p:cNvPr id="47" name="Freeform 180"/>
          <p:cNvSpPr>
            <a:spLocks/>
          </p:cNvSpPr>
          <p:nvPr userDrawn="1"/>
        </p:nvSpPr>
        <p:spPr bwMode="auto">
          <a:xfrm>
            <a:off x="8020050" y="252413"/>
            <a:ext cx="947738" cy="161925"/>
          </a:xfrm>
          <a:custGeom>
            <a:avLst/>
            <a:gdLst/>
            <a:ahLst/>
            <a:cxnLst>
              <a:cxn ang="0">
                <a:pos x="0" y="102"/>
              </a:cxn>
              <a:cxn ang="0">
                <a:pos x="597" y="102"/>
              </a:cxn>
              <a:cxn ang="0">
                <a:pos x="597" y="0"/>
              </a:cxn>
              <a:cxn ang="0">
                <a:pos x="45" y="0"/>
              </a:cxn>
              <a:cxn ang="0">
                <a:pos x="0" y="45"/>
              </a:cxn>
              <a:cxn ang="0">
                <a:pos x="0" y="102"/>
              </a:cxn>
            </a:cxnLst>
            <a:rect l="0" t="0" r="r" b="b"/>
            <a:pathLst>
              <a:path w="597" h="102">
                <a:moveTo>
                  <a:pt x="0" y="102"/>
                </a:moveTo>
                <a:lnTo>
                  <a:pt x="597" y="102"/>
                </a:lnTo>
                <a:lnTo>
                  <a:pt x="597" y="0"/>
                </a:lnTo>
                <a:lnTo>
                  <a:pt x="45" y="0"/>
                </a:lnTo>
                <a:lnTo>
                  <a:pt x="0" y="45"/>
                </a:lnTo>
                <a:lnTo>
                  <a:pt x="0" y="102"/>
                </a:lnTo>
                <a:close/>
              </a:path>
            </a:pathLst>
          </a:custGeom>
          <a:solidFill>
            <a:srgbClr val="CDD6D1"/>
          </a:solidFill>
          <a:ln w="9525" cap="flat" cmpd="sng">
            <a:noFill/>
            <a:prstDash val="solid"/>
            <a:round/>
            <a:headEnd/>
            <a:tailEnd/>
          </a:ln>
          <a:effectLst/>
        </p:spPr>
        <p:txBody>
          <a:bodyPr wrap="none" anchor="ctr"/>
          <a:lstStyle/>
          <a:p>
            <a:pPr>
              <a:defRPr/>
            </a:pPr>
            <a:endParaRPr lang="en-US">
              <a:solidFill>
                <a:srgbClr val="000000"/>
              </a:solidFill>
            </a:endParaRPr>
          </a:p>
        </p:txBody>
      </p:sp>
      <p:sp>
        <p:nvSpPr>
          <p:cNvPr id="48" name="Rectangle 47"/>
          <p:cNvSpPr/>
          <p:nvPr userDrawn="1"/>
        </p:nvSpPr>
        <p:spPr>
          <a:xfrm>
            <a:off x="192088" y="6273800"/>
            <a:ext cx="1816100" cy="214313"/>
          </a:xfrm>
          <a:prstGeom prst="rect">
            <a:avLst/>
          </a:prstGeom>
        </p:spPr>
        <p:txBody>
          <a:bodyPr wrap="none">
            <a:spAutoFit/>
          </a:bodyPr>
          <a:lstStyle/>
          <a:p>
            <a:pPr>
              <a:defRPr/>
            </a:pPr>
            <a:r>
              <a:rPr lang="en-US" sz="800" dirty="0">
                <a:latin typeface="Calibri"/>
                <a:ea typeface="Calibri"/>
                <a:cs typeface="Times New Roman"/>
              </a:rPr>
              <a:t>Freescale Confidential and Proprietary</a:t>
            </a:r>
            <a:endParaRPr lang="en-US" sz="800" dirty="0"/>
          </a:p>
        </p:txBody>
      </p:sp>
      <p:sp>
        <p:nvSpPr>
          <p:cNvPr id="37046" name="Rectangle 182"/>
          <p:cNvSpPr>
            <a:spLocks noGrp="1" noChangeArrowheads="1"/>
          </p:cNvSpPr>
          <p:nvPr>
            <p:ph type="ctrTitle"/>
          </p:nvPr>
        </p:nvSpPr>
        <p:spPr bwMode="blackWhite">
          <a:xfrm>
            <a:off x="190500" y="4629150"/>
            <a:ext cx="6353175" cy="566738"/>
          </a:xfrm>
          <a:ln w="25400"/>
        </p:spPr>
        <p:txBody>
          <a:bodyPr tIns="91440" bIns="91440" anchor="b"/>
          <a:lstStyle>
            <a:lvl1pPr algn="l">
              <a:spcBef>
                <a:spcPct val="25000"/>
              </a:spcBef>
              <a:defRPr sz="2500"/>
            </a:lvl1pPr>
          </a:lstStyle>
          <a:p>
            <a:r>
              <a:rPr lang="en-US"/>
              <a:t>Title or Product name</a:t>
            </a:r>
          </a:p>
        </p:txBody>
      </p:sp>
      <p:sp>
        <p:nvSpPr>
          <p:cNvPr id="37047" name="Rectangle 183"/>
          <p:cNvSpPr>
            <a:spLocks noGrp="1" noChangeArrowheads="1"/>
          </p:cNvSpPr>
          <p:nvPr>
            <p:ph type="subTitle" idx="1"/>
          </p:nvPr>
        </p:nvSpPr>
        <p:spPr bwMode="blackWhite">
          <a:xfrm>
            <a:off x="190500" y="5187950"/>
            <a:ext cx="6353175" cy="447675"/>
          </a:xfrm>
          <a:ln w="25400" algn="ctr"/>
        </p:spPr>
        <p:txBody>
          <a:bodyPr tIns="0" bIns="91440"/>
          <a:lstStyle>
            <a:lvl1pPr marL="0" indent="0">
              <a:spcBef>
                <a:spcPct val="0"/>
              </a:spcBef>
              <a:buClrTx/>
              <a:buFont typeface="Arial" pitchFamily="34" charset="0"/>
              <a:buNone/>
              <a:defRPr sz="2300">
                <a:solidFill>
                  <a:schemeClr val="tx1"/>
                </a:solidFill>
              </a:defRPr>
            </a:lvl1pPr>
          </a:lstStyle>
          <a:p>
            <a:r>
              <a:rPr lang="en-US"/>
              <a:t>Subhead here.</a:t>
            </a:r>
          </a:p>
        </p:txBody>
      </p:sp>
      <p:sp>
        <p:nvSpPr>
          <p:cNvPr id="49" name="Rectangle 209"/>
          <p:cNvSpPr>
            <a:spLocks noGrp="1" noChangeArrowheads="1"/>
          </p:cNvSpPr>
          <p:nvPr>
            <p:ph type="sldNum" sz="quarter" idx="10"/>
          </p:nvPr>
        </p:nvSpPr>
        <p:spPr/>
        <p:txBody>
          <a:bodyPr/>
          <a:lstStyle>
            <a:lvl1pPr>
              <a:defRPr/>
            </a:lvl1pPr>
          </a:lstStyle>
          <a:p>
            <a:pPr>
              <a:defRPr/>
            </a:pPr>
            <a:fld id="{683C5A69-BE48-4178-AC91-FC290C4A8866}" type="slidenum">
              <a:rPr lang="en-US"/>
              <a:pPr>
                <a:defRPr/>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32"/>
          <p:cNvSpPr>
            <a:spLocks noGrp="1" noChangeArrowheads="1"/>
          </p:cNvSpPr>
          <p:nvPr>
            <p:ph type="sldNum" sz="quarter" idx="10"/>
          </p:nvPr>
        </p:nvSpPr>
        <p:spPr>
          <a:ln/>
        </p:spPr>
        <p:txBody>
          <a:bodyPr/>
          <a:lstStyle>
            <a:lvl1pPr>
              <a:defRPr/>
            </a:lvl1pPr>
          </a:lstStyle>
          <a:p>
            <a:pPr>
              <a:defRPr/>
            </a:pPr>
            <a:fld id="{2DA799A5-08B1-4034-95E8-9CFE4C4015FC}" type="slidenum">
              <a:rPr lang="en-US"/>
              <a:pPr>
                <a:defRPr/>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32"/>
          <p:cNvSpPr>
            <a:spLocks noGrp="1" noChangeArrowheads="1"/>
          </p:cNvSpPr>
          <p:nvPr>
            <p:ph type="sldNum" sz="quarter" idx="10"/>
          </p:nvPr>
        </p:nvSpPr>
        <p:spPr>
          <a:ln/>
        </p:spPr>
        <p:txBody>
          <a:bodyPr/>
          <a:lstStyle>
            <a:lvl1pPr>
              <a:defRPr/>
            </a:lvl1pPr>
          </a:lstStyle>
          <a:p>
            <a:pPr>
              <a:defRPr/>
            </a:pPr>
            <a:fld id="{411FA235-BDD7-4DAE-913F-305087EF1B09}" type="slidenum">
              <a:rPr lang="en-US"/>
              <a:pPr>
                <a:defRPr/>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3350" y="933450"/>
            <a:ext cx="4365625" cy="4908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1375" y="933450"/>
            <a:ext cx="4365625" cy="4908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32"/>
          <p:cNvSpPr>
            <a:spLocks noGrp="1" noChangeArrowheads="1"/>
          </p:cNvSpPr>
          <p:nvPr>
            <p:ph type="sldNum" sz="quarter" idx="10"/>
          </p:nvPr>
        </p:nvSpPr>
        <p:spPr>
          <a:ln/>
        </p:spPr>
        <p:txBody>
          <a:bodyPr/>
          <a:lstStyle>
            <a:lvl1pPr>
              <a:defRPr/>
            </a:lvl1pPr>
          </a:lstStyle>
          <a:p>
            <a:pPr>
              <a:defRPr/>
            </a:pPr>
            <a:fld id="{5B0DE7B8-0124-4C7D-BB64-F6CDD8EEB839}" type="slidenum">
              <a:rPr lang="en-US"/>
              <a:pPr>
                <a:defRPr/>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32"/>
          <p:cNvSpPr>
            <a:spLocks noGrp="1" noChangeArrowheads="1"/>
          </p:cNvSpPr>
          <p:nvPr>
            <p:ph type="sldNum" sz="quarter" idx="10"/>
          </p:nvPr>
        </p:nvSpPr>
        <p:spPr>
          <a:ln/>
        </p:spPr>
        <p:txBody>
          <a:bodyPr/>
          <a:lstStyle>
            <a:lvl1pPr>
              <a:defRPr/>
            </a:lvl1pPr>
          </a:lstStyle>
          <a:p>
            <a:pPr>
              <a:defRPr/>
            </a:pPr>
            <a:fld id="{C8B98AF9-C2F3-49F3-A9B4-9A1B6360F6EC}" type="slidenum">
              <a:rPr lang="en-US"/>
              <a:pPr>
                <a:defRPr/>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32"/>
          <p:cNvSpPr>
            <a:spLocks noGrp="1" noChangeArrowheads="1"/>
          </p:cNvSpPr>
          <p:nvPr>
            <p:ph type="sldNum" sz="quarter" idx="10"/>
          </p:nvPr>
        </p:nvSpPr>
        <p:spPr>
          <a:ln/>
        </p:spPr>
        <p:txBody>
          <a:bodyPr/>
          <a:lstStyle>
            <a:lvl1pPr>
              <a:defRPr/>
            </a:lvl1pPr>
          </a:lstStyle>
          <a:p>
            <a:pPr>
              <a:defRPr/>
            </a:pPr>
            <a:fld id="{58760880-3359-474C-B91C-D42E6BC6D542}" type="slidenum">
              <a:rPr lang="en-US"/>
              <a:pPr>
                <a:defRPr/>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32"/>
          <p:cNvSpPr>
            <a:spLocks noGrp="1" noChangeArrowheads="1"/>
          </p:cNvSpPr>
          <p:nvPr>
            <p:ph type="sldNum" sz="quarter" idx="10"/>
          </p:nvPr>
        </p:nvSpPr>
        <p:spPr>
          <a:ln/>
        </p:spPr>
        <p:txBody>
          <a:bodyPr/>
          <a:lstStyle>
            <a:lvl1pPr>
              <a:defRPr/>
            </a:lvl1pPr>
          </a:lstStyle>
          <a:p>
            <a:pPr>
              <a:defRPr/>
            </a:pPr>
            <a:fld id="{BC2F5D64-A145-4C5F-AA39-CE30326CFFB1}" type="slidenum">
              <a:rPr lang="en-US"/>
              <a:pPr>
                <a:defRPr/>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32"/>
          <p:cNvSpPr>
            <a:spLocks noGrp="1" noChangeArrowheads="1"/>
          </p:cNvSpPr>
          <p:nvPr>
            <p:ph type="sldNum" sz="quarter" idx="10"/>
          </p:nvPr>
        </p:nvSpPr>
        <p:spPr>
          <a:ln/>
        </p:spPr>
        <p:txBody>
          <a:bodyPr/>
          <a:lstStyle>
            <a:lvl1pPr>
              <a:defRPr/>
            </a:lvl1pPr>
          </a:lstStyle>
          <a:p>
            <a:pPr>
              <a:defRPr/>
            </a:pPr>
            <a:fld id="{7B089CE7-68DE-4F93-BE10-ACAA6E17A9F2}" type="slidenum">
              <a:rPr lang="en-US"/>
              <a:pPr>
                <a:defRPr/>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32"/>
          <p:cNvSpPr>
            <a:spLocks noGrp="1" noChangeArrowheads="1"/>
          </p:cNvSpPr>
          <p:nvPr>
            <p:ph type="sldNum" sz="quarter" idx="10"/>
          </p:nvPr>
        </p:nvSpPr>
        <p:spPr>
          <a:ln/>
        </p:spPr>
        <p:txBody>
          <a:bodyPr/>
          <a:lstStyle>
            <a:lvl1pPr>
              <a:defRPr/>
            </a:lvl1pPr>
          </a:lstStyle>
          <a:p>
            <a:pPr>
              <a:defRPr/>
            </a:pPr>
            <a:fld id="{7EB9D155-1220-4465-8D54-F68A035F8759}" type="slidenum">
              <a:rPr lang="en-US"/>
              <a:pPr>
                <a:defRPr/>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32"/>
          <p:cNvSpPr>
            <a:spLocks noGrp="1" noChangeArrowheads="1"/>
          </p:cNvSpPr>
          <p:nvPr>
            <p:ph type="sldNum" sz="quarter" idx="10"/>
          </p:nvPr>
        </p:nvSpPr>
        <p:spPr>
          <a:ln/>
        </p:spPr>
        <p:txBody>
          <a:bodyPr/>
          <a:lstStyle>
            <a:lvl1pPr>
              <a:defRPr/>
            </a:lvl1pPr>
          </a:lstStyle>
          <a:p>
            <a:pPr>
              <a:defRPr/>
            </a:pPr>
            <a:fld id="{91C6FAA5-3E23-441D-836E-3702D274D0E9}" type="slidenum">
              <a:rPr lang="en-US"/>
              <a:pPr>
                <a:defRPr/>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96088" y="285750"/>
            <a:ext cx="2220912" cy="5556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3350" y="285750"/>
            <a:ext cx="6510338" cy="5556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32"/>
          <p:cNvSpPr>
            <a:spLocks noGrp="1" noChangeArrowheads="1"/>
          </p:cNvSpPr>
          <p:nvPr>
            <p:ph type="sldNum" sz="quarter" idx="10"/>
          </p:nvPr>
        </p:nvSpPr>
        <p:spPr>
          <a:ln/>
        </p:spPr>
        <p:txBody>
          <a:bodyPr/>
          <a:lstStyle>
            <a:lvl1pPr>
              <a:defRPr/>
            </a:lvl1pPr>
          </a:lstStyle>
          <a:p>
            <a:pPr>
              <a:defRPr/>
            </a:pPr>
            <a:fld id="{F8A7AD63-BD4D-4848-874A-40A624548A18}" type="slidenum">
              <a:rPr lang="en-US"/>
              <a:pPr>
                <a:defRPr/>
              </a:pPr>
              <a:t>‹#›</a:t>
            </a:fld>
            <a:endParaRPr 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33350" y="285750"/>
            <a:ext cx="8882063" cy="6540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33350" y="933450"/>
            <a:ext cx="8883650" cy="4908550"/>
          </a:xfrm>
        </p:spPr>
        <p:txBody>
          <a:bodyPr/>
          <a:lstStyle/>
          <a:p>
            <a:pPr lvl="0"/>
            <a:endParaRPr lang="en-US" noProof="0" smtClean="0"/>
          </a:p>
        </p:txBody>
      </p:sp>
      <p:sp>
        <p:nvSpPr>
          <p:cNvPr id="4" name="Rectangle 332"/>
          <p:cNvSpPr>
            <a:spLocks noGrp="1" noChangeArrowheads="1"/>
          </p:cNvSpPr>
          <p:nvPr>
            <p:ph type="sldNum" sz="quarter" idx="10"/>
          </p:nvPr>
        </p:nvSpPr>
        <p:spPr>
          <a:ln/>
        </p:spPr>
        <p:txBody>
          <a:bodyPr/>
          <a:lstStyle>
            <a:lvl1pPr>
              <a:defRPr/>
            </a:lvl1pPr>
          </a:lstStyle>
          <a:p>
            <a:pPr>
              <a:defRPr/>
            </a:pPr>
            <a:fld id="{0CC8F418-9D91-4D7A-8298-F52F0EC9099C}" type="slidenum">
              <a:rPr lang="en-US"/>
              <a:pPr>
                <a:defRPr/>
              </a:pPr>
              <a:t>‹#›</a:t>
            </a:fld>
            <a:endParaRPr lang="en-US"/>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3350" y="285750"/>
            <a:ext cx="8882063" cy="6540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3350" y="933450"/>
            <a:ext cx="4365625" cy="49085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1375" y="933450"/>
            <a:ext cx="4365625" cy="49085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32"/>
          <p:cNvSpPr>
            <a:spLocks noGrp="1" noChangeArrowheads="1"/>
          </p:cNvSpPr>
          <p:nvPr>
            <p:ph type="sldNum" sz="quarter" idx="10"/>
          </p:nvPr>
        </p:nvSpPr>
        <p:spPr>
          <a:ln/>
        </p:spPr>
        <p:txBody>
          <a:bodyPr/>
          <a:lstStyle>
            <a:lvl1pPr>
              <a:defRPr/>
            </a:lvl1pPr>
          </a:lstStyle>
          <a:p>
            <a:pPr>
              <a:defRPr/>
            </a:pPr>
            <a:fld id="{B249EEE3-6300-4630-8B04-A10AEFE0E2F5}" type="slidenum">
              <a:rPr lang="en-US"/>
              <a:pPr>
                <a:defRPr/>
              </a:pPr>
              <a:t>‹#›</a:t>
            </a:fld>
            <a:endParaRPr lang="en-US"/>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09"/>
          <p:cNvSpPr>
            <a:spLocks noGrp="1" noChangeArrowheads="1"/>
          </p:cNvSpPr>
          <p:nvPr>
            <p:ph type="sldNum" sz="quarter" idx="10"/>
          </p:nvPr>
        </p:nvSpPr>
        <p:spPr>
          <a:ln/>
        </p:spPr>
        <p:txBody>
          <a:bodyPr/>
          <a:lstStyle>
            <a:lvl1pPr>
              <a:defRPr/>
            </a:lvl1pPr>
          </a:lstStyle>
          <a:p>
            <a:pPr>
              <a:defRPr/>
            </a:pPr>
            <a:fld id="{9AD4F5E7-C8D4-415F-B1F1-92390D5EB179}" type="slidenum">
              <a:rPr lang="en-US"/>
              <a:pPr>
                <a:defRPr/>
              </a:pPr>
              <a:t>‹#›</a:t>
            </a:fld>
            <a:endParaRPr lang="en-US"/>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09"/>
          <p:cNvSpPr>
            <a:spLocks noGrp="1" noChangeArrowheads="1"/>
          </p:cNvSpPr>
          <p:nvPr>
            <p:ph type="sldNum" sz="quarter" idx="10"/>
          </p:nvPr>
        </p:nvSpPr>
        <p:spPr>
          <a:ln/>
        </p:spPr>
        <p:txBody>
          <a:bodyPr/>
          <a:lstStyle>
            <a:lvl1pPr>
              <a:defRPr/>
            </a:lvl1pPr>
          </a:lstStyle>
          <a:p>
            <a:pPr>
              <a:defRPr/>
            </a:pPr>
            <a:fld id="{71B24CF5-FC6B-42D7-92CC-DC397785284F}" type="slidenum">
              <a:rPr lang="en-US"/>
              <a:pPr>
                <a:defRPr/>
              </a:pPr>
              <a:t>‹#›</a:t>
            </a:fld>
            <a:endParaRPr lang="en-US"/>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09"/>
          <p:cNvSpPr>
            <a:spLocks noGrp="1" noChangeArrowheads="1"/>
          </p:cNvSpPr>
          <p:nvPr>
            <p:ph type="sldNum" sz="quarter" idx="10"/>
          </p:nvPr>
        </p:nvSpPr>
        <p:spPr>
          <a:ln/>
        </p:spPr>
        <p:txBody>
          <a:bodyPr/>
          <a:lstStyle>
            <a:lvl1pPr>
              <a:defRPr/>
            </a:lvl1pPr>
          </a:lstStyle>
          <a:p>
            <a:pPr>
              <a:defRPr/>
            </a:pPr>
            <a:fld id="{C4F6922D-ECF5-4DB3-B144-56287B1897C9}" type="slidenum">
              <a:rPr lang="en-US"/>
              <a:pPr>
                <a:defRPr/>
              </a:pPr>
              <a:t>‹#›</a:t>
            </a:fld>
            <a:endParaRPr lang="en-US"/>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3350" y="933450"/>
            <a:ext cx="4365625" cy="4908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1375" y="933450"/>
            <a:ext cx="4365625" cy="4908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09"/>
          <p:cNvSpPr>
            <a:spLocks noGrp="1" noChangeArrowheads="1"/>
          </p:cNvSpPr>
          <p:nvPr>
            <p:ph type="sldNum" sz="quarter" idx="10"/>
          </p:nvPr>
        </p:nvSpPr>
        <p:spPr>
          <a:ln/>
        </p:spPr>
        <p:txBody>
          <a:bodyPr/>
          <a:lstStyle>
            <a:lvl1pPr>
              <a:defRPr/>
            </a:lvl1pPr>
          </a:lstStyle>
          <a:p>
            <a:pPr>
              <a:defRPr/>
            </a:pPr>
            <a:fld id="{DC679DE0-964F-41B4-BA3D-47BD8FE86D8F}" type="slidenum">
              <a:rPr lang="en-US"/>
              <a:pPr>
                <a:defRPr/>
              </a:pPr>
              <a:t>‹#›</a:t>
            </a:fld>
            <a:endParaRPr lang="en-US"/>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09"/>
          <p:cNvSpPr>
            <a:spLocks noGrp="1" noChangeArrowheads="1"/>
          </p:cNvSpPr>
          <p:nvPr>
            <p:ph type="sldNum" sz="quarter" idx="10"/>
          </p:nvPr>
        </p:nvSpPr>
        <p:spPr>
          <a:ln/>
        </p:spPr>
        <p:txBody>
          <a:bodyPr/>
          <a:lstStyle>
            <a:lvl1pPr>
              <a:defRPr/>
            </a:lvl1pPr>
          </a:lstStyle>
          <a:p>
            <a:pPr>
              <a:defRPr/>
            </a:pPr>
            <a:fld id="{520705C6-8C0B-444A-9763-6C940C4264EB}" type="slidenum">
              <a:rPr lang="en-US"/>
              <a:pPr>
                <a:defRPr/>
              </a:pPr>
              <a:t>‹#›</a:t>
            </a:fld>
            <a:endParaRPr lang="en-US"/>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09"/>
          <p:cNvSpPr>
            <a:spLocks noGrp="1" noChangeArrowheads="1"/>
          </p:cNvSpPr>
          <p:nvPr>
            <p:ph type="sldNum" sz="quarter" idx="10"/>
          </p:nvPr>
        </p:nvSpPr>
        <p:spPr>
          <a:ln/>
        </p:spPr>
        <p:txBody>
          <a:bodyPr/>
          <a:lstStyle>
            <a:lvl1pPr>
              <a:defRPr/>
            </a:lvl1pPr>
          </a:lstStyle>
          <a:p>
            <a:pPr>
              <a:defRPr/>
            </a:pPr>
            <a:fld id="{265DA66F-C564-4664-8643-451F643FE68A}" type="slidenum">
              <a:rPr lang="en-US"/>
              <a:pPr>
                <a:defRPr/>
              </a:pPr>
              <a:t>‹#›</a:t>
            </a:fld>
            <a:endParaRPr lang="en-US"/>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09"/>
          <p:cNvSpPr>
            <a:spLocks noGrp="1" noChangeArrowheads="1"/>
          </p:cNvSpPr>
          <p:nvPr>
            <p:ph type="sldNum" sz="quarter" idx="10"/>
          </p:nvPr>
        </p:nvSpPr>
        <p:spPr>
          <a:ln/>
        </p:spPr>
        <p:txBody>
          <a:bodyPr/>
          <a:lstStyle>
            <a:lvl1pPr>
              <a:defRPr/>
            </a:lvl1pPr>
          </a:lstStyle>
          <a:p>
            <a:pPr>
              <a:defRPr/>
            </a:pPr>
            <a:fld id="{9CE1E14A-5C90-483F-A2BD-EECC46AE4110}" type="slidenum">
              <a:rPr lang="en-US"/>
              <a:pPr>
                <a:defRPr/>
              </a:pPr>
              <a:t>‹#›</a:t>
            </a:fld>
            <a:endParaRPr lang="en-US"/>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09"/>
          <p:cNvSpPr>
            <a:spLocks noGrp="1" noChangeArrowheads="1"/>
          </p:cNvSpPr>
          <p:nvPr>
            <p:ph type="sldNum" sz="quarter" idx="10"/>
          </p:nvPr>
        </p:nvSpPr>
        <p:spPr>
          <a:ln/>
        </p:spPr>
        <p:txBody>
          <a:bodyPr/>
          <a:lstStyle>
            <a:lvl1pPr>
              <a:defRPr/>
            </a:lvl1pPr>
          </a:lstStyle>
          <a:p>
            <a:pPr>
              <a:defRPr/>
            </a:pPr>
            <a:fld id="{9AB6472B-C382-4682-ADD3-A118F2E69A85}" type="slidenum">
              <a:rPr lang="en-US"/>
              <a:pPr>
                <a:defRPr/>
              </a:pPr>
              <a:t>‹#›</a:t>
            </a:fld>
            <a:endParaRPr lang="en-US"/>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prstTxWarp prst="textNoShape">
              <a:avLst/>
            </a:prstTxWarp>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09"/>
          <p:cNvSpPr>
            <a:spLocks noGrp="1" noChangeArrowheads="1"/>
          </p:cNvSpPr>
          <p:nvPr>
            <p:ph type="sldNum" sz="quarter" idx="10"/>
          </p:nvPr>
        </p:nvSpPr>
        <p:spPr>
          <a:ln/>
        </p:spPr>
        <p:txBody>
          <a:bodyPr/>
          <a:lstStyle>
            <a:lvl1pPr>
              <a:defRPr/>
            </a:lvl1pPr>
          </a:lstStyle>
          <a:p>
            <a:pPr>
              <a:defRPr/>
            </a:pPr>
            <a:fld id="{38C7E6EC-AFCF-4081-BFB3-0D7C13093528}" type="slidenum">
              <a:rPr lang="en-US"/>
              <a:pPr>
                <a:defRPr/>
              </a:pPr>
              <a:t>‹#›</a:t>
            </a:fld>
            <a:endParaRPr lang="en-US"/>
          </a:p>
        </p:txBody>
      </p:sp>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09"/>
          <p:cNvSpPr>
            <a:spLocks noGrp="1" noChangeArrowheads="1"/>
          </p:cNvSpPr>
          <p:nvPr>
            <p:ph type="sldNum" sz="quarter" idx="10"/>
          </p:nvPr>
        </p:nvSpPr>
        <p:spPr>
          <a:ln/>
        </p:spPr>
        <p:txBody>
          <a:bodyPr/>
          <a:lstStyle>
            <a:lvl1pPr>
              <a:defRPr/>
            </a:lvl1pPr>
          </a:lstStyle>
          <a:p>
            <a:pPr>
              <a:defRPr/>
            </a:pPr>
            <a:fld id="{992051D9-0A06-492F-A553-2D8FC85A05B5}" type="slidenum">
              <a:rPr lang="en-US"/>
              <a:pPr>
                <a:defRPr/>
              </a:pPr>
              <a:t>‹#›</a:t>
            </a:fld>
            <a:endParaRPr lang="en-US"/>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96088" y="285750"/>
            <a:ext cx="2220912" cy="5556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3350" y="285750"/>
            <a:ext cx="6510338" cy="5556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09"/>
          <p:cNvSpPr>
            <a:spLocks noGrp="1" noChangeArrowheads="1"/>
          </p:cNvSpPr>
          <p:nvPr>
            <p:ph type="sldNum" sz="quarter" idx="10"/>
          </p:nvPr>
        </p:nvSpPr>
        <p:spPr>
          <a:ln/>
        </p:spPr>
        <p:txBody>
          <a:bodyPr/>
          <a:lstStyle>
            <a:lvl1pPr>
              <a:defRPr/>
            </a:lvl1pPr>
          </a:lstStyle>
          <a:p>
            <a:pPr>
              <a:defRPr/>
            </a:pPr>
            <a:fld id="{EC042C6A-3DFC-4174-81E3-C30E7F9027CE}" type="slidenum">
              <a:rPr lang="en-US"/>
              <a:pPr>
                <a:defRPr/>
              </a:pPr>
              <a:t>‹#›</a:t>
            </a:fld>
            <a:endParaRPr lang="en-US"/>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09"/>
          <p:cNvSpPr>
            <a:spLocks noGrp="1" noChangeArrowheads="1"/>
          </p:cNvSpPr>
          <p:nvPr>
            <p:ph type="sldNum" sz="quarter" idx="10"/>
          </p:nvPr>
        </p:nvSpPr>
        <p:spPr>
          <a:ln/>
        </p:spPr>
        <p:txBody>
          <a:bodyPr/>
          <a:lstStyle>
            <a:lvl1pPr>
              <a:defRPr/>
            </a:lvl1pPr>
          </a:lstStyle>
          <a:p>
            <a:pPr>
              <a:defRPr/>
            </a:pPr>
            <a:fld id="{DC9C32DA-E78E-4318-92F1-F22B1127B1C8}" type="slidenum">
              <a:rPr lang="en-US"/>
              <a:pPr>
                <a:defRPr/>
              </a:pPr>
              <a:t>‹#›</a:t>
            </a:fld>
            <a:endParaRPr lang="en-US"/>
          </a:p>
        </p:txBody>
      </p:sp>
    </p:spTree>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09"/>
          <p:cNvSpPr>
            <a:spLocks noGrp="1" noChangeArrowheads="1"/>
          </p:cNvSpPr>
          <p:nvPr>
            <p:ph type="sldNum" sz="quarter" idx="10"/>
          </p:nvPr>
        </p:nvSpPr>
        <p:spPr>
          <a:ln/>
        </p:spPr>
        <p:txBody>
          <a:bodyPr/>
          <a:lstStyle>
            <a:lvl1pPr>
              <a:defRPr/>
            </a:lvl1pPr>
          </a:lstStyle>
          <a:p>
            <a:pPr>
              <a:defRPr/>
            </a:pPr>
            <a:fld id="{3E951B38-2D3D-4BBD-9785-660907867696}" type="slidenum">
              <a:rPr lang="en-US"/>
              <a:pPr>
                <a:defRPr/>
              </a:pPr>
              <a:t>‹#›</a:t>
            </a:fld>
            <a:endParaRPr lang="en-US"/>
          </a:p>
        </p:txBody>
      </p:sp>
    </p:spTree>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09"/>
          <p:cNvSpPr>
            <a:spLocks noGrp="1" noChangeArrowheads="1"/>
          </p:cNvSpPr>
          <p:nvPr>
            <p:ph type="sldNum" sz="quarter" idx="10"/>
          </p:nvPr>
        </p:nvSpPr>
        <p:spPr>
          <a:ln/>
        </p:spPr>
        <p:txBody>
          <a:bodyPr/>
          <a:lstStyle>
            <a:lvl1pPr>
              <a:defRPr/>
            </a:lvl1pPr>
          </a:lstStyle>
          <a:p>
            <a:pPr>
              <a:defRPr/>
            </a:pPr>
            <a:fld id="{1843BE5F-DC8C-4E92-994E-083A6C5B2BF6}" type="slidenum">
              <a:rPr lang="en-US"/>
              <a:pPr>
                <a:defRPr/>
              </a:pPr>
              <a:t>‹#›</a:t>
            </a:fld>
            <a:endParaRPr lang="en-US"/>
          </a:p>
        </p:txBody>
      </p:sp>
    </p:spTree>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09"/>
          <p:cNvSpPr>
            <a:spLocks noGrp="1" noChangeArrowheads="1"/>
          </p:cNvSpPr>
          <p:nvPr>
            <p:ph type="sldNum" sz="quarter" idx="10"/>
          </p:nvPr>
        </p:nvSpPr>
        <p:spPr>
          <a:ln/>
        </p:spPr>
        <p:txBody>
          <a:bodyPr/>
          <a:lstStyle>
            <a:lvl1pPr>
              <a:defRPr/>
            </a:lvl1pPr>
          </a:lstStyle>
          <a:p>
            <a:pPr>
              <a:defRPr/>
            </a:pPr>
            <a:fld id="{C4F6F75C-A987-4B39-A85A-4FEC08E536A0}" type="slidenum">
              <a:rPr lang="en-US"/>
              <a:pPr>
                <a:defRPr/>
              </a:pPr>
              <a:t>‹#›</a:t>
            </a:fld>
            <a:endParaRPr lang="en-US"/>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09"/>
          <p:cNvSpPr>
            <a:spLocks noGrp="1" noChangeArrowheads="1"/>
          </p:cNvSpPr>
          <p:nvPr>
            <p:ph type="sldNum" sz="quarter" idx="10"/>
          </p:nvPr>
        </p:nvSpPr>
        <p:spPr>
          <a:ln/>
        </p:spPr>
        <p:txBody>
          <a:bodyPr/>
          <a:lstStyle>
            <a:lvl1pPr>
              <a:defRPr/>
            </a:lvl1pPr>
          </a:lstStyle>
          <a:p>
            <a:pPr>
              <a:defRPr/>
            </a:pPr>
            <a:fld id="{3F1D2B9C-42F4-4564-A03E-293FB6278B9D}" type="slidenum">
              <a:rPr lang="en-US"/>
              <a:pPr>
                <a:defRPr/>
              </a:pPr>
              <a:t>‹#›</a:t>
            </a:fld>
            <a:endParaRPr lang="en-US"/>
          </a:p>
        </p:txBody>
      </p:sp>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209"/>
          <p:cNvSpPr>
            <a:spLocks noGrp="1" noChangeArrowheads="1"/>
          </p:cNvSpPr>
          <p:nvPr>
            <p:ph type="sldNum" sz="quarter" idx="10"/>
          </p:nvPr>
        </p:nvSpPr>
        <p:spPr>
          <a:ln/>
        </p:spPr>
        <p:txBody>
          <a:bodyPr/>
          <a:lstStyle>
            <a:lvl1pPr>
              <a:defRPr/>
            </a:lvl1pPr>
          </a:lstStyle>
          <a:p>
            <a:pPr>
              <a:defRPr/>
            </a:pPr>
            <a:fld id="{2C0EBC27-6AF4-4DFB-9CFF-71C6BC2C4369}" type="slidenum">
              <a:rPr lang="en-US"/>
              <a:pPr>
                <a:defRPr/>
              </a:pPr>
              <a:t>‹#›</a:t>
            </a:fld>
            <a:endParaRPr lang="en-US"/>
          </a:p>
        </p:txBody>
      </p:sp>
    </p:spTree>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09"/>
          <p:cNvSpPr>
            <a:spLocks noGrp="1" noChangeArrowheads="1"/>
          </p:cNvSpPr>
          <p:nvPr>
            <p:ph type="sldNum" sz="quarter" idx="10"/>
          </p:nvPr>
        </p:nvSpPr>
        <p:spPr>
          <a:ln/>
        </p:spPr>
        <p:txBody>
          <a:bodyPr/>
          <a:lstStyle>
            <a:lvl1pPr>
              <a:defRPr/>
            </a:lvl1pPr>
          </a:lstStyle>
          <a:p>
            <a:pPr>
              <a:defRPr/>
            </a:pPr>
            <a:fld id="{6053A552-7BCE-4594-888B-916FFDC38687}" type="slidenum">
              <a:rPr lang="en-US"/>
              <a:pPr>
                <a:defRPr/>
              </a:pPr>
              <a:t>‹#›</a:t>
            </a:fld>
            <a:endParaRPr lang="en-US"/>
          </a:p>
        </p:txBody>
      </p:sp>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09"/>
          <p:cNvSpPr>
            <a:spLocks noGrp="1" noChangeArrowheads="1"/>
          </p:cNvSpPr>
          <p:nvPr>
            <p:ph type="sldNum" sz="quarter" idx="10"/>
          </p:nvPr>
        </p:nvSpPr>
        <p:spPr>
          <a:ln/>
        </p:spPr>
        <p:txBody>
          <a:bodyPr/>
          <a:lstStyle>
            <a:lvl1pPr>
              <a:defRPr/>
            </a:lvl1pPr>
          </a:lstStyle>
          <a:p>
            <a:pPr>
              <a:defRPr/>
            </a:pPr>
            <a:fld id="{7C801278-79F2-4B88-8C5F-FCEB1BAE6A88}" type="slidenum">
              <a:rPr lang="en-US"/>
              <a:pPr>
                <a:defRPr/>
              </a:pPr>
              <a:t>‹#›</a:t>
            </a:fld>
            <a:endParaRPr lang="en-US"/>
          </a:p>
        </p:txBody>
      </p:sp>
    </p:spTree>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09"/>
          <p:cNvSpPr>
            <a:spLocks noGrp="1" noChangeArrowheads="1"/>
          </p:cNvSpPr>
          <p:nvPr>
            <p:ph type="sldNum" sz="quarter" idx="10"/>
          </p:nvPr>
        </p:nvSpPr>
        <p:spPr>
          <a:ln/>
        </p:spPr>
        <p:txBody>
          <a:bodyPr/>
          <a:lstStyle>
            <a:lvl1pPr>
              <a:defRPr/>
            </a:lvl1pPr>
          </a:lstStyle>
          <a:p>
            <a:pPr>
              <a:defRPr/>
            </a:pPr>
            <a:fld id="{F884F9E9-D17B-4CA8-BBE8-E90FC9C9AB7C}" type="slidenum">
              <a:rPr lang="en-US"/>
              <a:pPr>
                <a:defRPr/>
              </a:pPr>
              <a:t>‹#›</a:t>
            </a:fld>
            <a:endParaRPr lang="en-US"/>
          </a:p>
        </p:txBody>
      </p:sp>
    </p:spTree>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09"/>
          <p:cNvSpPr>
            <a:spLocks noGrp="1" noChangeArrowheads="1"/>
          </p:cNvSpPr>
          <p:nvPr>
            <p:ph type="sldNum" sz="quarter" idx="10"/>
          </p:nvPr>
        </p:nvSpPr>
        <p:spPr>
          <a:ln/>
        </p:spPr>
        <p:txBody>
          <a:bodyPr/>
          <a:lstStyle>
            <a:lvl1pPr>
              <a:defRPr/>
            </a:lvl1pPr>
          </a:lstStyle>
          <a:p>
            <a:pPr>
              <a:defRPr/>
            </a:pPr>
            <a:fld id="{C4BCA0D9-FF7A-4738-BD45-413F90072E39}" type="slidenum">
              <a:rPr lang="en-US"/>
              <a:pPr>
                <a:defRPr/>
              </a:pPr>
              <a:t>‹#›</a:t>
            </a:fld>
            <a:endParaRPr lang="en-US"/>
          </a:p>
        </p:txBody>
      </p:sp>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09"/>
          <p:cNvSpPr>
            <a:spLocks noGrp="1" noChangeArrowheads="1"/>
          </p:cNvSpPr>
          <p:nvPr>
            <p:ph type="sldNum" sz="quarter" idx="10"/>
          </p:nvPr>
        </p:nvSpPr>
        <p:spPr>
          <a:ln/>
        </p:spPr>
        <p:txBody>
          <a:bodyPr/>
          <a:lstStyle>
            <a:lvl1pPr>
              <a:defRPr/>
            </a:lvl1pPr>
          </a:lstStyle>
          <a:p>
            <a:pPr>
              <a:defRPr/>
            </a:pPr>
            <a:fld id="{2FCEC12A-18AE-4697-B4CB-60CA774EF38F}" type="slidenum">
              <a:rPr lang="en-US"/>
              <a:pPr>
                <a:defRPr/>
              </a:pPr>
              <a:t>‹#›</a:t>
            </a:fld>
            <a:endParaRPr lang="en-US"/>
          </a:p>
        </p:txBody>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smtClean="0"/>
            </a:lvl1pPr>
          </a:lstStyle>
          <a:p>
            <a:pPr>
              <a:defRPr/>
            </a:pPr>
            <a:fld id="{B6AEB45B-F06A-4C83-8220-C027FD78C17E}"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smtClean="0"/>
            </a:lvl1pPr>
          </a:lstStyle>
          <a:p>
            <a:pPr>
              <a:defRPr/>
            </a:pPr>
            <a:fld id="{B93B32D3-6427-4A7A-9F3B-FB7257EDC1F2}"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smtClean="0"/>
            </a:lvl1pPr>
          </a:lstStyle>
          <a:p>
            <a:pPr>
              <a:defRPr/>
            </a:pPr>
            <a:fld id="{F7523FDB-604C-44A6-A2E4-5B6410A9DDE5}"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smtClean="0"/>
            </a:lvl1pPr>
          </a:lstStyle>
          <a:p>
            <a:pPr>
              <a:defRPr/>
            </a:pPr>
            <a:fld id="{B80232A6-07EE-47D6-B937-DD5CB89DBC9C}"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smtClean="0"/>
            </a:lvl1pPr>
          </a:lstStyle>
          <a:p>
            <a:pPr>
              <a:defRPr/>
            </a:pPr>
            <a:fld id="{1ADB0E9C-5183-49D8-891F-5AEDEAF87E07}"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smtClean="0"/>
            </a:lvl1pPr>
          </a:lstStyle>
          <a:p>
            <a:pPr>
              <a:defRPr/>
            </a:pPr>
            <a:fld id="{AED4698F-842B-48EB-AAF1-B92C8641E338}"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4F6BDEB7-C04D-4107-906B-926339D1A911}"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36361750-C875-4516-915C-645718030359}"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D4F7EFB-B3A3-4887-BC43-2E5BF5D3AD9A}"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smtClean="0"/>
            </a:lvl1pPr>
          </a:lstStyle>
          <a:p>
            <a:pPr>
              <a:defRPr/>
            </a:pPr>
            <a:fld id="{60815E80-B989-4EAF-AEE1-DA2E9F342B0D}"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smtClean="0"/>
            </a:lvl1pPr>
          </a:lstStyle>
          <a:p>
            <a:pPr>
              <a:defRPr/>
            </a:pPr>
            <a:fld id="{D80FD100-FA5D-41BA-8814-93CED297A0E9}"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smtClean="0"/>
            </a:lvl1pPr>
          </a:lstStyle>
          <a:p>
            <a:pPr>
              <a:defRPr/>
            </a:pPr>
            <a:fld id="{B6AEB45B-F06A-4C83-8220-C027FD78C17E}"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smtClean="0"/>
            </a:lvl1pPr>
          </a:lstStyle>
          <a:p>
            <a:pPr>
              <a:defRPr/>
            </a:pPr>
            <a:fld id="{B93B32D3-6427-4A7A-9F3B-FB7257EDC1F2}"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smtClean="0"/>
            </a:lvl1pPr>
          </a:lstStyle>
          <a:p>
            <a:pPr>
              <a:defRPr/>
            </a:pPr>
            <a:fld id="{F7523FDB-604C-44A6-A2E4-5B6410A9DDE5}"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smtClean="0"/>
            </a:lvl1pPr>
          </a:lstStyle>
          <a:p>
            <a:pPr>
              <a:defRPr/>
            </a:pPr>
            <a:fld id="{B80232A6-07EE-47D6-B937-DD5CB89DBC9C}"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smtClean="0"/>
            </a:lvl1pPr>
          </a:lstStyle>
          <a:p>
            <a:pPr>
              <a:defRPr/>
            </a:pPr>
            <a:fld id="{1ADB0E9C-5183-49D8-891F-5AEDEAF87E07}"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smtClean="0"/>
            </a:lvl1pPr>
          </a:lstStyle>
          <a:p>
            <a:pPr>
              <a:defRPr/>
            </a:pPr>
            <a:fld id="{AED4698F-842B-48EB-AAF1-B92C8641E338}"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4F6BDEB7-C04D-4107-906B-926339D1A911}"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36361750-C875-4516-915C-645718030359}"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D4F7EFB-B3A3-4887-BC43-2E5BF5D3AD9A}"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smtClean="0"/>
            </a:lvl1pPr>
          </a:lstStyle>
          <a:p>
            <a:pPr>
              <a:defRPr/>
            </a:pPr>
            <a:fld id="{60815E80-B989-4EAF-AEE1-DA2E9F342B0D}"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smtClean="0"/>
            </a:lvl1pPr>
          </a:lstStyle>
          <a:p>
            <a:pPr>
              <a:defRPr/>
            </a:pPr>
            <a:fld id="{D80FD100-FA5D-41BA-8814-93CED297A0E9}" type="slidenum">
              <a:rPr lang="en-US">
                <a:solidFill>
                  <a:srgbClr val="000000"/>
                </a:solidFill>
              </a:rPr>
              <a:pPr>
                <a:defRPr/>
              </a:pPr>
              <a:t>‹#›</a:t>
            </a:fld>
            <a:endParaRPr lang="en-US">
              <a:solidFill>
                <a:srgbClr val="000000"/>
              </a:solidFill>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3.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4.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2.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image" Target="../media/image5.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2.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26"/>
          <p:cNvSpPr>
            <a:spLocks noGrp="1" noChangeArrowheads="1"/>
          </p:cNvSpPr>
          <p:nvPr>
            <p:ph type="title"/>
          </p:nvPr>
        </p:nvSpPr>
        <p:spPr bwMode="auto">
          <a:xfrm>
            <a:off x="133350" y="285750"/>
            <a:ext cx="8882063" cy="654050"/>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bodyPr>
          <a:lstStyle/>
          <a:p>
            <a:pPr lvl="0"/>
            <a:r>
              <a:rPr lang="en-US" smtClean="0"/>
              <a:t>Title Goes Here</a:t>
            </a:r>
          </a:p>
        </p:txBody>
      </p:sp>
      <p:sp>
        <p:nvSpPr>
          <p:cNvPr id="1027" name="Rectangle 6"/>
          <p:cNvSpPr>
            <a:spLocks noGrp="1" noChangeArrowheads="1"/>
          </p:cNvSpPr>
          <p:nvPr>
            <p:ph type="body" idx="1"/>
          </p:nvPr>
        </p:nvSpPr>
        <p:spPr bwMode="auto">
          <a:xfrm>
            <a:off x="133350" y="933450"/>
            <a:ext cx="8883650" cy="4908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1028" name="Group 317"/>
          <p:cNvGrpSpPr>
            <a:grpSpLocks/>
          </p:cNvGrpSpPr>
          <p:nvPr/>
        </p:nvGrpSpPr>
        <p:grpSpPr bwMode="auto">
          <a:xfrm>
            <a:off x="7454900" y="6272213"/>
            <a:ext cx="1595438" cy="430212"/>
            <a:chOff x="4696" y="3903"/>
            <a:chExt cx="1005" cy="271"/>
          </a:xfrm>
        </p:grpSpPr>
        <p:sp>
          <p:nvSpPr>
            <p:cNvPr id="36111" name="Text Box 271"/>
            <p:cNvSpPr txBox="1">
              <a:spLocks noChangeAspect="1" noChangeArrowheads="1"/>
            </p:cNvSpPr>
            <p:nvPr/>
          </p:nvSpPr>
          <p:spPr bwMode="black">
            <a:xfrm>
              <a:off x="5525" y="4009"/>
              <a:ext cx="176" cy="96"/>
            </a:xfrm>
            <a:prstGeom prst="rect">
              <a:avLst/>
            </a:prstGeom>
            <a:noFill/>
            <a:ln w="9525">
              <a:noFill/>
              <a:miter lim="800000"/>
              <a:headEnd/>
              <a:tailEnd/>
            </a:ln>
            <a:effectLst/>
          </p:spPr>
          <p:txBody>
            <a:bodyPr>
              <a:spAutoFit/>
            </a:bodyPr>
            <a:lstStyle/>
            <a:p>
              <a:pPr>
                <a:defRPr/>
              </a:pPr>
              <a:r>
                <a:rPr lang="en-US" sz="400"/>
                <a:t>TM</a:t>
              </a:r>
            </a:p>
          </p:txBody>
        </p:sp>
        <p:sp>
          <p:nvSpPr>
            <p:cNvPr id="36112" name="Freeform 272"/>
            <p:cNvSpPr>
              <a:spLocks noChangeAspect="1"/>
            </p:cNvSpPr>
            <p:nvPr/>
          </p:nvSpPr>
          <p:spPr bwMode="black">
            <a:xfrm>
              <a:off x="5166" y="4145"/>
              <a:ext cx="28" cy="29"/>
            </a:xfrm>
            <a:custGeom>
              <a:avLst/>
              <a:gdLst/>
              <a:ahLst/>
              <a:cxnLst>
                <a:cxn ang="0">
                  <a:pos x="7" y="19"/>
                </a:cxn>
                <a:cxn ang="0">
                  <a:pos x="14" y="26"/>
                </a:cxn>
                <a:cxn ang="0">
                  <a:pos x="21" y="21"/>
                </a:cxn>
                <a:cxn ang="0">
                  <a:pos x="5" y="8"/>
                </a:cxn>
                <a:cxn ang="0">
                  <a:pos x="17" y="0"/>
                </a:cxn>
                <a:cxn ang="0">
                  <a:pos x="28" y="9"/>
                </a:cxn>
                <a:cxn ang="0">
                  <a:pos x="23" y="10"/>
                </a:cxn>
                <a:cxn ang="0">
                  <a:pos x="17" y="4"/>
                </a:cxn>
                <a:cxn ang="0">
                  <a:pos x="10" y="8"/>
                </a:cxn>
                <a:cxn ang="0">
                  <a:pos x="26" y="21"/>
                </a:cxn>
                <a:cxn ang="0">
                  <a:pos x="12" y="30"/>
                </a:cxn>
                <a:cxn ang="0">
                  <a:pos x="1" y="20"/>
                </a:cxn>
                <a:cxn ang="0">
                  <a:pos x="7" y="19"/>
                </a:cxn>
              </a:cxnLst>
              <a:rect l="0" t="0" r="r" b="b"/>
              <a:pathLst>
                <a:path w="29" h="30">
                  <a:moveTo>
                    <a:pt x="7" y="19"/>
                  </a:moveTo>
                  <a:cubicBezTo>
                    <a:pt x="6" y="25"/>
                    <a:pt x="10" y="26"/>
                    <a:pt x="14" y="26"/>
                  </a:cubicBezTo>
                  <a:cubicBezTo>
                    <a:pt x="16" y="26"/>
                    <a:pt x="20" y="26"/>
                    <a:pt x="21" y="21"/>
                  </a:cubicBezTo>
                  <a:cubicBezTo>
                    <a:pt x="22" y="14"/>
                    <a:pt x="2" y="20"/>
                    <a:pt x="5" y="8"/>
                  </a:cubicBezTo>
                  <a:cubicBezTo>
                    <a:pt x="6" y="2"/>
                    <a:pt x="12" y="0"/>
                    <a:pt x="17" y="0"/>
                  </a:cubicBezTo>
                  <a:cubicBezTo>
                    <a:pt x="21" y="0"/>
                    <a:pt x="29" y="2"/>
                    <a:pt x="28" y="9"/>
                  </a:cubicBezTo>
                  <a:cubicBezTo>
                    <a:pt x="23" y="10"/>
                    <a:pt x="23" y="10"/>
                    <a:pt x="23" y="10"/>
                  </a:cubicBezTo>
                  <a:cubicBezTo>
                    <a:pt x="23" y="6"/>
                    <a:pt x="20" y="4"/>
                    <a:pt x="17" y="4"/>
                  </a:cubicBezTo>
                  <a:cubicBezTo>
                    <a:pt x="14" y="4"/>
                    <a:pt x="10" y="4"/>
                    <a:pt x="10" y="8"/>
                  </a:cubicBezTo>
                  <a:cubicBezTo>
                    <a:pt x="8" y="15"/>
                    <a:pt x="28" y="10"/>
                    <a:pt x="26" y="21"/>
                  </a:cubicBezTo>
                  <a:cubicBezTo>
                    <a:pt x="25" y="27"/>
                    <a:pt x="18" y="30"/>
                    <a:pt x="12" y="30"/>
                  </a:cubicBezTo>
                  <a:cubicBezTo>
                    <a:pt x="6" y="30"/>
                    <a:pt x="0" y="27"/>
                    <a:pt x="1" y="20"/>
                  </a:cubicBezTo>
                  <a:lnTo>
                    <a:pt x="7" y="19"/>
                  </a:lnTo>
                  <a:close/>
                </a:path>
              </a:pathLst>
            </a:custGeom>
            <a:solidFill>
              <a:schemeClr val="tx1"/>
            </a:solidFill>
            <a:ln w="9525">
              <a:noFill/>
              <a:round/>
              <a:headEnd/>
              <a:tailEnd/>
            </a:ln>
          </p:spPr>
          <p:txBody>
            <a:bodyPr/>
            <a:lstStyle/>
            <a:p>
              <a:pPr>
                <a:defRPr/>
              </a:pPr>
              <a:endParaRPr lang="en-US"/>
            </a:p>
          </p:txBody>
        </p:sp>
        <p:sp>
          <p:nvSpPr>
            <p:cNvPr id="36113" name="Freeform 273"/>
            <p:cNvSpPr>
              <a:spLocks noChangeAspect="1" noEditPoints="1"/>
            </p:cNvSpPr>
            <p:nvPr/>
          </p:nvSpPr>
          <p:spPr bwMode="black">
            <a:xfrm>
              <a:off x="5196" y="4145"/>
              <a:ext cx="29" cy="29"/>
            </a:xfrm>
            <a:custGeom>
              <a:avLst/>
              <a:gdLst/>
              <a:ahLst/>
              <a:cxnLst>
                <a:cxn ang="0">
                  <a:pos x="7" y="16"/>
                </a:cxn>
                <a:cxn ang="0">
                  <a:pos x="13" y="26"/>
                </a:cxn>
                <a:cxn ang="0">
                  <a:pos x="23" y="20"/>
                </a:cxn>
                <a:cxn ang="0">
                  <a:pos x="27" y="20"/>
                </a:cxn>
                <a:cxn ang="0">
                  <a:pos x="12" y="30"/>
                </a:cxn>
                <a:cxn ang="0">
                  <a:pos x="1" y="15"/>
                </a:cxn>
                <a:cxn ang="0">
                  <a:pos x="18" y="0"/>
                </a:cxn>
                <a:cxn ang="0">
                  <a:pos x="29" y="15"/>
                </a:cxn>
                <a:cxn ang="0">
                  <a:pos x="28" y="16"/>
                </a:cxn>
                <a:cxn ang="0">
                  <a:pos x="7" y="16"/>
                </a:cxn>
                <a:cxn ang="0">
                  <a:pos x="24" y="12"/>
                </a:cxn>
                <a:cxn ang="0">
                  <a:pos x="17" y="4"/>
                </a:cxn>
                <a:cxn ang="0">
                  <a:pos x="7" y="12"/>
                </a:cxn>
                <a:cxn ang="0">
                  <a:pos x="24" y="12"/>
                </a:cxn>
              </a:cxnLst>
              <a:rect l="0" t="0" r="r" b="b"/>
              <a:pathLst>
                <a:path w="30" h="30">
                  <a:moveTo>
                    <a:pt x="7" y="16"/>
                  </a:moveTo>
                  <a:cubicBezTo>
                    <a:pt x="5" y="22"/>
                    <a:pt x="8" y="26"/>
                    <a:pt x="13" y="26"/>
                  </a:cubicBezTo>
                  <a:cubicBezTo>
                    <a:pt x="18" y="26"/>
                    <a:pt x="21" y="24"/>
                    <a:pt x="23" y="20"/>
                  </a:cubicBezTo>
                  <a:cubicBezTo>
                    <a:pt x="27" y="20"/>
                    <a:pt x="27" y="20"/>
                    <a:pt x="27" y="20"/>
                  </a:cubicBezTo>
                  <a:cubicBezTo>
                    <a:pt x="24" y="27"/>
                    <a:pt x="19" y="30"/>
                    <a:pt x="12" y="30"/>
                  </a:cubicBezTo>
                  <a:cubicBezTo>
                    <a:pt x="3" y="30"/>
                    <a:pt x="0" y="23"/>
                    <a:pt x="1" y="15"/>
                  </a:cubicBezTo>
                  <a:cubicBezTo>
                    <a:pt x="3" y="6"/>
                    <a:pt x="9" y="0"/>
                    <a:pt x="18" y="0"/>
                  </a:cubicBezTo>
                  <a:cubicBezTo>
                    <a:pt x="27" y="0"/>
                    <a:pt x="30" y="6"/>
                    <a:pt x="29" y="15"/>
                  </a:cubicBezTo>
                  <a:cubicBezTo>
                    <a:pt x="28" y="16"/>
                    <a:pt x="28" y="16"/>
                    <a:pt x="28" y="16"/>
                  </a:cubicBezTo>
                  <a:lnTo>
                    <a:pt x="7" y="16"/>
                  </a:lnTo>
                  <a:close/>
                  <a:moveTo>
                    <a:pt x="24" y="12"/>
                  </a:moveTo>
                  <a:cubicBezTo>
                    <a:pt x="24" y="8"/>
                    <a:pt x="22" y="4"/>
                    <a:pt x="17" y="4"/>
                  </a:cubicBezTo>
                  <a:cubicBezTo>
                    <a:pt x="12" y="4"/>
                    <a:pt x="8" y="8"/>
                    <a:pt x="7" y="12"/>
                  </a:cubicBezTo>
                  <a:lnTo>
                    <a:pt x="24" y="12"/>
                  </a:lnTo>
                  <a:close/>
                </a:path>
              </a:pathLst>
            </a:custGeom>
            <a:solidFill>
              <a:schemeClr val="tx1"/>
            </a:solidFill>
            <a:ln w="9525">
              <a:noFill/>
              <a:round/>
              <a:headEnd/>
              <a:tailEnd/>
            </a:ln>
          </p:spPr>
          <p:txBody>
            <a:bodyPr/>
            <a:lstStyle/>
            <a:p>
              <a:pPr>
                <a:defRPr/>
              </a:pPr>
              <a:endParaRPr lang="en-US"/>
            </a:p>
          </p:txBody>
        </p:sp>
        <p:sp>
          <p:nvSpPr>
            <p:cNvPr id="36114" name="Freeform 274"/>
            <p:cNvSpPr>
              <a:spLocks noChangeAspect="1"/>
            </p:cNvSpPr>
            <p:nvPr/>
          </p:nvSpPr>
          <p:spPr bwMode="black">
            <a:xfrm>
              <a:off x="5227" y="4145"/>
              <a:ext cx="44" cy="28"/>
            </a:xfrm>
            <a:custGeom>
              <a:avLst/>
              <a:gdLst/>
              <a:ahLst/>
              <a:cxnLst>
                <a:cxn ang="0">
                  <a:pos x="5" y="1"/>
                </a:cxn>
                <a:cxn ang="0">
                  <a:pos x="10" y="1"/>
                </a:cxn>
                <a:cxn ang="0">
                  <a:pos x="9" y="4"/>
                </a:cxn>
                <a:cxn ang="0">
                  <a:pos x="9" y="4"/>
                </a:cxn>
                <a:cxn ang="0">
                  <a:pos x="18" y="0"/>
                </a:cxn>
                <a:cxn ang="0">
                  <a:pos x="26" y="5"/>
                </a:cxn>
                <a:cxn ang="0">
                  <a:pos x="35" y="0"/>
                </a:cxn>
                <a:cxn ang="0">
                  <a:pos x="43" y="10"/>
                </a:cxn>
                <a:cxn ang="0">
                  <a:pos x="39" y="29"/>
                </a:cxn>
                <a:cxn ang="0">
                  <a:pos x="34" y="29"/>
                </a:cxn>
                <a:cxn ang="0">
                  <a:pos x="38" y="10"/>
                </a:cxn>
                <a:cxn ang="0">
                  <a:pos x="34" y="4"/>
                </a:cxn>
                <a:cxn ang="0">
                  <a:pos x="26" y="10"/>
                </a:cxn>
                <a:cxn ang="0">
                  <a:pos x="22" y="29"/>
                </a:cxn>
                <a:cxn ang="0">
                  <a:pos x="17" y="29"/>
                </a:cxn>
                <a:cxn ang="0">
                  <a:pos x="21" y="10"/>
                </a:cxn>
                <a:cxn ang="0">
                  <a:pos x="17" y="4"/>
                </a:cxn>
                <a:cxn ang="0">
                  <a:pos x="8" y="10"/>
                </a:cxn>
                <a:cxn ang="0">
                  <a:pos x="5" y="29"/>
                </a:cxn>
                <a:cxn ang="0">
                  <a:pos x="0" y="29"/>
                </a:cxn>
                <a:cxn ang="0">
                  <a:pos x="5" y="1"/>
                </a:cxn>
              </a:cxnLst>
              <a:rect l="0" t="0" r="r" b="b"/>
              <a:pathLst>
                <a:path w="44" h="29">
                  <a:moveTo>
                    <a:pt x="5" y="1"/>
                  </a:moveTo>
                  <a:cubicBezTo>
                    <a:pt x="10" y="1"/>
                    <a:pt x="10" y="1"/>
                    <a:pt x="10" y="1"/>
                  </a:cubicBezTo>
                  <a:cubicBezTo>
                    <a:pt x="9" y="4"/>
                    <a:pt x="9" y="4"/>
                    <a:pt x="9" y="4"/>
                  </a:cubicBezTo>
                  <a:cubicBezTo>
                    <a:pt x="9" y="4"/>
                    <a:pt x="9" y="4"/>
                    <a:pt x="9" y="4"/>
                  </a:cubicBezTo>
                  <a:cubicBezTo>
                    <a:pt x="12" y="2"/>
                    <a:pt x="15" y="0"/>
                    <a:pt x="18" y="0"/>
                  </a:cubicBezTo>
                  <a:cubicBezTo>
                    <a:pt x="21" y="0"/>
                    <a:pt x="25" y="1"/>
                    <a:pt x="26" y="5"/>
                  </a:cubicBezTo>
                  <a:cubicBezTo>
                    <a:pt x="28" y="2"/>
                    <a:pt x="32" y="0"/>
                    <a:pt x="35" y="0"/>
                  </a:cubicBezTo>
                  <a:cubicBezTo>
                    <a:pt x="40" y="0"/>
                    <a:pt x="44" y="2"/>
                    <a:pt x="43" y="10"/>
                  </a:cubicBezTo>
                  <a:cubicBezTo>
                    <a:pt x="39" y="29"/>
                    <a:pt x="39" y="29"/>
                    <a:pt x="39" y="29"/>
                  </a:cubicBezTo>
                  <a:cubicBezTo>
                    <a:pt x="34" y="29"/>
                    <a:pt x="34" y="29"/>
                    <a:pt x="34" y="29"/>
                  </a:cubicBezTo>
                  <a:cubicBezTo>
                    <a:pt x="38" y="10"/>
                    <a:pt x="38" y="10"/>
                    <a:pt x="38" y="10"/>
                  </a:cubicBezTo>
                  <a:cubicBezTo>
                    <a:pt x="39" y="7"/>
                    <a:pt x="37" y="4"/>
                    <a:pt x="34" y="4"/>
                  </a:cubicBezTo>
                  <a:cubicBezTo>
                    <a:pt x="31" y="4"/>
                    <a:pt x="26" y="6"/>
                    <a:pt x="26" y="10"/>
                  </a:cubicBezTo>
                  <a:cubicBezTo>
                    <a:pt x="22" y="29"/>
                    <a:pt x="22" y="29"/>
                    <a:pt x="22" y="29"/>
                  </a:cubicBezTo>
                  <a:cubicBezTo>
                    <a:pt x="17" y="29"/>
                    <a:pt x="17" y="29"/>
                    <a:pt x="17" y="29"/>
                  </a:cubicBezTo>
                  <a:cubicBezTo>
                    <a:pt x="21" y="10"/>
                    <a:pt x="21" y="10"/>
                    <a:pt x="21" y="10"/>
                  </a:cubicBezTo>
                  <a:cubicBezTo>
                    <a:pt x="21" y="7"/>
                    <a:pt x="20" y="4"/>
                    <a:pt x="17" y="4"/>
                  </a:cubicBezTo>
                  <a:cubicBezTo>
                    <a:pt x="14" y="4"/>
                    <a:pt x="9" y="6"/>
                    <a:pt x="8" y="10"/>
                  </a:cubicBezTo>
                  <a:cubicBezTo>
                    <a:pt x="5" y="29"/>
                    <a:pt x="5" y="29"/>
                    <a:pt x="5" y="29"/>
                  </a:cubicBezTo>
                  <a:cubicBezTo>
                    <a:pt x="0" y="29"/>
                    <a:pt x="0" y="29"/>
                    <a:pt x="0" y="29"/>
                  </a:cubicBezTo>
                  <a:lnTo>
                    <a:pt x="5" y="1"/>
                  </a:lnTo>
                  <a:close/>
                </a:path>
              </a:pathLst>
            </a:custGeom>
            <a:solidFill>
              <a:schemeClr val="tx1"/>
            </a:solidFill>
            <a:ln w="9525">
              <a:noFill/>
              <a:round/>
              <a:headEnd/>
              <a:tailEnd/>
            </a:ln>
          </p:spPr>
          <p:txBody>
            <a:bodyPr/>
            <a:lstStyle/>
            <a:p>
              <a:pPr>
                <a:defRPr/>
              </a:pPr>
              <a:endParaRPr lang="en-US"/>
            </a:p>
          </p:txBody>
        </p:sp>
        <p:sp>
          <p:nvSpPr>
            <p:cNvPr id="36115" name="Freeform 275"/>
            <p:cNvSpPr>
              <a:spLocks noChangeAspect="1" noEditPoints="1"/>
            </p:cNvSpPr>
            <p:nvPr/>
          </p:nvSpPr>
          <p:spPr bwMode="black">
            <a:xfrm>
              <a:off x="5273" y="4131"/>
              <a:ext cx="13" cy="42"/>
            </a:xfrm>
            <a:custGeom>
              <a:avLst/>
              <a:gdLst/>
              <a:ahLst/>
              <a:cxnLst>
                <a:cxn ang="0">
                  <a:pos x="10" y="30"/>
                </a:cxn>
                <a:cxn ang="0">
                  <a:pos x="20" y="30"/>
                </a:cxn>
                <a:cxn ang="0">
                  <a:pos x="8" y="86"/>
                </a:cxn>
                <a:cxn ang="0">
                  <a:pos x="0" y="86"/>
                </a:cxn>
                <a:cxn ang="0">
                  <a:pos x="10" y="30"/>
                </a:cxn>
                <a:cxn ang="0">
                  <a:pos x="16" y="0"/>
                </a:cxn>
                <a:cxn ang="0">
                  <a:pos x="26" y="0"/>
                </a:cxn>
                <a:cxn ang="0">
                  <a:pos x="24" y="12"/>
                </a:cxn>
                <a:cxn ang="0">
                  <a:pos x="14" y="12"/>
                </a:cxn>
                <a:cxn ang="0">
                  <a:pos x="16" y="0"/>
                </a:cxn>
              </a:cxnLst>
              <a:rect l="0" t="0" r="r" b="b"/>
              <a:pathLst>
                <a:path w="26" h="86">
                  <a:moveTo>
                    <a:pt x="10" y="30"/>
                  </a:moveTo>
                  <a:lnTo>
                    <a:pt x="20" y="30"/>
                  </a:lnTo>
                  <a:lnTo>
                    <a:pt x="8" y="86"/>
                  </a:lnTo>
                  <a:lnTo>
                    <a:pt x="0" y="86"/>
                  </a:lnTo>
                  <a:lnTo>
                    <a:pt x="10" y="30"/>
                  </a:lnTo>
                  <a:close/>
                  <a:moveTo>
                    <a:pt x="16" y="0"/>
                  </a:moveTo>
                  <a:lnTo>
                    <a:pt x="26" y="0"/>
                  </a:lnTo>
                  <a:lnTo>
                    <a:pt x="24" y="12"/>
                  </a:lnTo>
                  <a:lnTo>
                    <a:pt x="14" y="12"/>
                  </a:lnTo>
                  <a:lnTo>
                    <a:pt x="16" y="0"/>
                  </a:lnTo>
                  <a:close/>
                </a:path>
              </a:pathLst>
            </a:custGeom>
            <a:solidFill>
              <a:schemeClr val="tx1"/>
            </a:solidFill>
            <a:ln w="9525">
              <a:noFill/>
              <a:round/>
              <a:headEnd/>
              <a:tailEnd/>
            </a:ln>
          </p:spPr>
          <p:txBody>
            <a:bodyPr/>
            <a:lstStyle/>
            <a:p>
              <a:pPr>
                <a:defRPr/>
              </a:pPr>
              <a:endParaRPr lang="en-US"/>
            </a:p>
          </p:txBody>
        </p:sp>
        <p:sp>
          <p:nvSpPr>
            <p:cNvPr id="36116" name="Freeform 276"/>
            <p:cNvSpPr>
              <a:spLocks noChangeAspect="1"/>
            </p:cNvSpPr>
            <p:nvPr/>
          </p:nvSpPr>
          <p:spPr bwMode="black">
            <a:xfrm>
              <a:off x="5284" y="4145"/>
              <a:ext cx="30" cy="29"/>
            </a:xfrm>
            <a:custGeom>
              <a:avLst/>
              <a:gdLst/>
              <a:ahLst/>
              <a:cxnLst>
                <a:cxn ang="0">
                  <a:pos x="25" y="10"/>
                </a:cxn>
                <a:cxn ang="0">
                  <a:pos x="19" y="4"/>
                </a:cxn>
                <a:cxn ang="0">
                  <a:pos x="7" y="15"/>
                </a:cxn>
                <a:cxn ang="0">
                  <a:pos x="14" y="26"/>
                </a:cxn>
                <a:cxn ang="0">
                  <a:pos x="24" y="19"/>
                </a:cxn>
                <a:cxn ang="0">
                  <a:pos x="29" y="19"/>
                </a:cxn>
                <a:cxn ang="0">
                  <a:pos x="13" y="30"/>
                </a:cxn>
                <a:cxn ang="0">
                  <a:pos x="2" y="15"/>
                </a:cxn>
                <a:cxn ang="0">
                  <a:pos x="19" y="0"/>
                </a:cxn>
                <a:cxn ang="0">
                  <a:pos x="30" y="10"/>
                </a:cxn>
                <a:cxn ang="0">
                  <a:pos x="25" y="10"/>
                </a:cxn>
              </a:cxnLst>
              <a:rect l="0" t="0" r="r" b="b"/>
              <a:pathLst>
                <a:path w="30" h="30">
                  <a:moveTo>
                    <a:pt x="25" y="10"/>
                  </a:moveTo>
                  <a:cubicBezTo>
                    <a:pt x="25" y="6"/>
                    <a:pt x="22" y="4"/>
                    <a:pt x="19" y="4"/>
                  </a:cubicBezTo>
                  <a:cubicBezTo>
                    <a:pt x="12" y="4"/>
                    <a:pt x="8" y="10"/>
                    <a:pt x="7" y="15"/>
                  </a:cubicBezTo>
                  <a:cubicBezTo>
                    <a:pt x="6" y="21"/>
                    <a:pt x="8" y="26"/>
                    <a:pt x="14" y="26"/>
                  </a:cubicBezTo>
                  <a:cubicBezTo>
                    <a:pt x="19" y="26"/>
                    <a:pt x="23" y="23"/>
                    <a:pt x="24" y="19"/>
                  </a:cubicBezTo>
                  <a:cubicBezTo>
                    <a:pt x="29" y="19"/>
                    <a:pt x="29" y="19"/>
                    <a:pt x="29" y="19"/>
                  </a:cubicBezTo>
                  <a:cubicBezTo>
                    <a:pt x="27" y="26"/>
                    <a:pt x="21" y="30"/>
                    <a:pt x="13" y="30"/>
                  </a:cubicBezTo>
                  <a:cubicBezTo>
                    <a:pt x="4" y="30"/>
                    <a:pt x="0" y="24"/>
                    <a:pt x="2" y="15"/>
                  </a:cubicBezTo>
                  <a:cubicBezTo>
                    <a:pt x="4" y="6"/>
                    <a:pt x="10" y="0"/>
                    <a:pt x="19" y="0"/>
                  </a:cubicBezTo>
                  <a:cubicBezTo>
                    <a:pt x="25" y="0"/>
                    <a:pt x="30" y="3"/>
                    <a:pt x="30" y="10"/>
                  </a:cubicBezTo>
                  <a:lnTo>
                    <a:pt x="25" y="10"/>
                  </a:lnTo>
                  <a:close/>
                </a:path>
              </a:pathLst>
            </a:custGeom>
            <a:solidFill>
              <a:schemeClr val="tx1"/>
            </a:solidFill>
            <a:ln w="9525">
              <a:noFill/>
              <a:round/>
              <a:headEnd/>
              <a:tailEnd/>
            </a:ln>
          </p:spPr>
          <p:txBody>
            <a:bodyPr/>
            <a:lstStyle/>
            <a:p>
              <a:pPr>
                <a:defRPr/>
              </a:pPr>
              <a:endParaRPr lang="en-US"/>
            </a:p>
          </p:txBody>
        </p:sp>
        <p:sp>
          <p:nvSpPr>
            <p:cNvPr id="36117" name="Freeform 277"/>
            <p:cNvSpPr>
              <a:spLocks noChangeAspect="1" noEditPoints="1"/>
            </p:cNvSpPr>
            <p:nvPr/>
          </p:nvSpPr>
          <p:spPr bwMode="black">
            <a:xfrm>
              <a:off x="5316" y="4145"/>
              <a:ext cx="31" cy="29"/>
            </a:xfrm>
            <a:custGeom>
              <a:avLst/>
              <a:gdLst/>
              <a:ahLst/>
              <a:cxnLst>
                <a:cxn ang="0">
                  <a:pos x="18" y="0"/>
                </a:cxn>
                <a:cxn ang="0">
                  <a:pos x="30" y="15"/>
                </a:cxn>
                <a:cxn ang="0">
                  <a:pos x="13" y="30"/>
                </a:cxn>
                <a:cxn ang="0">
                  <a:pos x="1" y="15"/>
                </a:cxn>
                <a:cxn ang="0">
                  <a:pos x="18" y="0"/>
                </a:cxn>
                <a:cxn ang="0">
                  <a:pos x="13" y="26"/>
                </a:cxn>
                <a:cxn ang="0">
                  <a:pos x="24" y="15"/>
                </a:cxn>
                <a:cxn ang="0">
                  <a:pos x="18" y="4"/>
                </a:cxn>
                <a:cxn ang="0">
                  <a:pos x="7" y="15"/>
                </a:cxn>
                <a:cxn ang="0">
                  <a:pos x="13" y="26"/>
                </a:cxn>
              </a:cxnLst>
              <a:rect l="0" t="0" r="r" b="b"/>
              <a:pathLst>
                <a:path w="31" h="30">
                  <a:moveTo>
                    <a:pt x="18" y="0"/>
                  </a:moveTo>
                  <a:cubicBezTo>
                    <a:pt x="27" y="0"/>
                    <a:pt x="31" y="6"/>
                    <a:pt x="30" y="15"/>
                  </a:cubicBezTo>
                  <a:cubicBezTo>
                    <a:pt x="28" y="24"/>
                    <a:pt x="21" y="30"/>
                    <a:pt x="13" y="30"/>
                  </a:cubicBezTo>
                  <a:cubicBezTo>
                    <a:pt x="4" y="30"/>
                    <a:pt x="0" y="24"/>
                    <a:pt x="1" y="15"/>
                  </a:cubicBezTo>
                  <a:cubicBezTo>
                    <a:pt x="3" y="6"/>
                    <a:pt x="10" y="0"/>
                    <a:pt x="18" y="0"/>
                  </a:cubicBezTo>
                  <a:close/>
                  <a:moveTo>
                    <a:pt x="13" y="26"/>
                  </a:moveTo>
                  <a:cubicBezTo>
                    <a:pt x="20" y="26"/>
                    <a:pt x="23" y="20"/>
                    <a:pt x="24" y="15"/>
                  </a:cubicBezTo>
                  <a:cubicBezTo>
                    <a:pt x="25" y="10"/>
                    <a:pt x="25" y="4"/>
                    <a:pt x="18" y="4"/>
                  </a:cubicBezTo>
                  <a:cubicBezTo>
                    <a:pt x="11" y="4"/>
                    <a:pt x="8" y="10"/>
                    <a:pt x="7" y="15"/>
                  </a:cubicBezTo>
                  <a:cubicBezTo>
                    <a:pt x="6" y="20"/>
                    <a:pt x="6" y="26"/>
                    <a:pt x="13" y="26"/>
                  </a:cubicBezTo>
                  <a:close/>
                </a:path>
              </a:pathLst>
            </a:custGeom>
            <a:solidFill>
              <a:schemeClr val="tx1"/>
            </a:solidFill>
            <a:ln w="9525">
              <a:noFill/>
              <a:round/>
              <a:headEnd/>
              <a:tailEnd/>
            </a:ln>
          </p:spPr>
          <p:txBody>
            <a:bodyPr/>
            <a:lstStyle/>
            <a:p>
              <a:pPr>
                <a:defRPr/>
              </a:pPr>
              <a:endParaRPr lang="en-US"/>
            </a:p>
          </p:txBody>
        </p:sp>
        <p:sp>
          <p:nvSpPr>
            <p:cNvPr id="36118" name="Freeform 278"/>
            <p:cNvSpPr>
              <a:spLocks noChangeAspect="1"/>
            </p:cNvSpPr>
            <p:nvPr/>
          </p:nvSpPr>
          <p:spPr bwMode="black">
            <a:xfrm>
              <a:off x="5348" y="4145"/>
              <a:ext cx="29" cy="28"/>
            </a:xfrm>
            <a:custGeom>
              <a:avLst/>
              <a:gdLst/>
              <a:ahLst/>
              <a:cxnLst>
                <a:cxn ang="0">
                  <a:pos x="5" y="1"/>
                </a:cxn>
                <a:cxn ang="0">
                  <a:pos x="10" y="1"/>
                </a:cxn>
                <a:cxn ang="0">
                  <a:pos x="9" y="4"/>
                </a:cxn>
                <a:cxn ang="0">
                  <a:pos x="10" y="4"/>
                </a:cxn>
                <a:cxn ang="0">
                  <a:pos x="19" y="0"/>
                </a:cxn>
                <a:cxn ang="0">
                  <a:pos x="27" y="10"/>
                </a:cxn>
                <a:cxn ang="0">
                  <a:pos x="23" y="29"/>
                </a:cxn>
                <a:cxn ang="0">
                  <a:pos x="18" y="29"/>
                </a:cxn>
                <a:cxn ang="0">
                  <a:pos x="22" y="11"/>
                </a:cxn>
                <a:cxn ang="0">
                  <a:pos x="17" y="4"/>
                </a:cxn>
                <a:cxn ang="0">
                  <a:pos x="8" y="12"/>
                </a:cxn>
                <a:cxn ang="0">
                  <a:pos x="5" y="29"/>
                </a:cxn>
                <a:cxn ang="0">
                  <a:pos x="0" y="29"/>
                </a:cxn>
                <a:cxn ang="0">
                  <a:pos x="5" y="1"/>
                </a:cxn>
              </a:cxnLst>
              <a:rect l="0" t="0" r="r" b="b"/>
              <a:pathLst>
                <a:path w="29" h="29">
                  <a:moveTo>
                    <a:pt x="5" y="1"/>
                  </a:moveTo>
                  <a:cubicBezTo>
                    <a:pt x="10" y="1"/>
                    <a:pt x="10" y="1"/>
                    <a:pt x="10" y="1"/>
                  </a:cubicBezTo>
                  <a:cubicBezTo>
                    <a:pt x="9" y="4"/>
                    <a:pt x="9" y="4"/>
                    <a:pt x="9" y="4"/>
                  </a:cubicBezTo>
                  <a:cubicBezTo>
                    <a:pt x="10" y="4"/>
                    <a:pt x="10" y="4"/>
                    <a:pt x="10" y="4"/>
                  </a:cubicBezTo>
                  <a:cubicBezTo>
                    <a:pt x="12" y="2"/>
                    <a:pt x="15" y="0"/>
                    <a:pt x="19" y="0"/>
                  </a:cubicBezTo>
                  <a:cubicBezTo>
                    <a:pt x="25" y="0"/>
                    <a:pt x="29" y="2"/>
                    <a:pt x="27" y="10"/>
                  </a:cubicBezTo>
                  <a:cubicBezTo>
                    <a:pt x="23" y="29"/>
                    <a:pt x="23" y="29"/>
                    <a:pt x="23" y="29"/>
                  </a:cubicBezTo>
                  <a:cubicBezTo>
                    <a:pt x="18" y="29"/>
                    <a:pt x="18" y="29"/>
                    <a:pt x="18" y="29"/>
                  </a:cubicBezTo>
                  <a:cubicBezTo>
                    <a:pt x="22" y="11"/>
                    <a:pt x="22" y="11"/>
                    <a:pt x="22" y="11"/>
                  </a:cubicBezTo>
                  <a:cubicBezTo>
                    <a:pt x="23" y="6"/>
                    <a:pt x="21" y="4"/>
                    <a:pt x="17" y="4"/>
                  </a:cubicBezTo>
                  <a:cubicBezTo>
                    <a:pt x="13" y="4"/>
                    <a:pt x="9" y="7"/>
                    <a:pt x="8" y="12"/>
                  </a:cubicBezTo>
                  <a:cubicBezTo>
                    <a:pt x="5" y="29"/>
                    <a:pt x="5" y="29"/>
                    <a:pt x="5" y="29"/>
                  </a:cubicBezTo>
                  <a:cubicBezTo>
                    <a:pt x="0" y="29"/>
                    <a:pt x="0" y="29"/>
                    <a:pt x="0" y="29"/>
                  </a:cubicBezTo>
                  <a:lnTo>
                    <a:pt x="5" y="1"/>
                  </a:lnTo>
                  <a:close/>
                </a:path>
              </a:pathLst>
            </a:custGeom>
            <a:solidFill>
              <a:schemeClr val="tx1"/>
            </a:solidFill>
            <a:ln w="9525">
              <a:noFill/>
              <a:round/>
              <a:headEnd/>
              <a:tailEnd/>
            </a:ln>
          </p:spPr>
          <p:txBody>
            <a:bodyPr/>
            <a:lstStyle/>
            <a:p>
              <a:pPr>
                <a:defRPr/>
              </a:pPr>
              <a:endParaRPr lang="en-US"/>
            </a:p>
          </p:txBody>
        </p:sp>
        <p:sp>
          <p:nvSpPr>
            <p:cNvPr id="36119" name="Freeform 279"/>
            <p:cNvSpPr>
              <a:spLocks noChangeAspect="1" noEditPoints="1"/>
            </p:cNvSpPr>
            <p:nvPr/>
          </p:nvSpPr>
          <p:spPr bwMode="black">
            <a:xfrm>
              <a:off x="5378" y="4131"/>
              <a:ext cx="34" cy="43"/>
            </a:xfrm>
            <a:custGeom>
              <a:avLst/>
              <a:gdLst/>
              <a:ahLst/>
              <a:cxnLst>
                <a:cxn ang="0">
                  <a:pos x="26" y="43"/>
                </a:cxn>
                <a:cxn ang="0">
                  <a:pos x="21" y="43"/>
                </a:cxn>
                <a:cxn ang="0">
                  <a:pos x="22" y="40"/>
                </a:cxn>
                <a:cxn ang="0">
                  <a:pos x="22" y="40"/>
                </a:cxn>
                <a:cxn ang="0">
                  <a:pos x="22" y="40"/>
                </a:cxn>
                <a:cxn ang="0">
                  <a:pos x="12" y="44"/>
                </a:cxn>
                <a:cxn ang="0">
                  <a:pos x="1" y="29"/>
                </a:cxn>
                <a:cxn ang="0">
                  <a:pos x="18" y="14"/>
                </a:cxn>
                <a:cxn ang="0">
                  <a:pos x="26" y="18"/>
                </a:cxn>
                <a:cxn ang="0">
                  <a:pos x="26" y="18"/>
                </a:cxn>
                <a:cxn ang="0">
                  <a:pos x="30" y="0"/>
                </a:cxn>
                <a:cxn ang="0">
                  <a:pos x="35" y="0"/>
                </a:cxn>
                <a:cxn ang="0">
                  <a:pos x="26" y="43"/>
                </a:cxn>
                <a:cxn ang="0">
                  <a:pos x="13" y="40"/>
                </a:cxn>
                <a:cxn ang="0">
                  <a:pos x="24" y="29"/>
                </a:cxn>
                <a:cxn ang="0">
                  <a:pos x="17" y="18"/>
                </a:cxn>
                <a:cxn ang="0">
                  <a:pos x="6" y="29"/>
                </a:cxn>
                <a:cxn ang="0">
                  <a:pos x="13" y="40"/>
                </a:cxn>
              </a:cxnLst>
              <a:rect l="0" t="0" r="r" b="b"/>
              <a:pathLst>
                <a:path w="35" h="44">
                  <a:moveTo>
                    <a:pt x="26" y="43"/>
                  </a:moveTo>
                  <a:cubicBezTo>
                    <a:pt x="21" y="43"/>
                    <a:pt x="21" y="43"/>
                    <a:pt x="21" y="43"/>
                  </a:cubicBezTo>
                  <a:cubicBezTo>
                    <a:pt x="22" y="40"/>
                    <a:pt x="22" y="40"/>
                    <a:pt x="22" y="40"/>
                  </a:cubicBezTo>
                  <a:cubicBezTo>
                    <a:pt x="22" y="40"/>
                    <a:pt x="22" y="40"/>
                    <a:pt x="22" y="40"/>
                  </a:cubicBezTo>
                  <a:cubicBezTo>
                    <a:pt x="22" y="40"/>
                    <a:pt x="22" y="40"/>
                    <a:pt x="22" y="40"/>
                  </a:cubicBezTo>
                  <a:cubicBezTo>
                    <a:pt x="19" y="43"/>
                    <a:pt x="16" y="44"/>
                    <a:pt x="12" y="44"/>
                  </a:cubicBezTo>
                  <a:cubicBezTo>
                    <a:pt x="2" y="44"/>
                    <a:pt x="0" y="37"/>
                    <a:pt x="1" y="29"/>
                  </a:cubicBezTo>
                  <a:cubicBezTo>
                    <a:pt x="3" y="21"/>
                    <a:pt x="8" y="14"/>
                    <a:pt x="18" y="14"/>
                  </a:cubicBezTo>
                  <a:cubicBezTo>
                    <a:pt x="22" y="14"/>
                    <a:pt x="25" y="15"/>
                    <a:pt x="26" y="18"/>
                  </a:cubicBezTo>
                  <a:cubicBezTo>
                    <a:pt x="26" y="18"/>
                    <a:pt x="26" y="18"/>
                    <a:pt x="26" y="18"/>
                  </a:cubicBezTo>
                  <a:cubicBezTo>
                    <a:pt x="30" y="0"/>
                    <a:pt x="30" y="0"/>
                    <a:pt x="30" y="0"/>
                  </a:cubicBezTo>
                  <a:cubicBezTo>
                    <a:pt x="35" y="0"/>
                    <a:pt x="35" y="0"/>
                    <a:pt x="35" y="0"/>
                  </a:cubicBezTo>
                  <a:lnTo>
                    <a:pt x="26" y="43"/>
                  </a:lnTo>
                  <a:close/>
                  <a:moveTo>
                    <a:pt x="13" y="40"/>
                  </a:moveTo>
                  <a:cubicBezTo>
                    <a:pt x="20" y="40"/>
                    <a:pt x="23" y="35"/>
                    <a:pt x="24" y="29"/>
                  </a:cubicBezTo>
                  <a:cubicBezTo>
                    <a:pt x="25" y="23"/>
                    <a:pt x="23" y="18"/>
                    <a:pt x="17" y="18"/>
                  </a:cubicBezTo>
                  <a:cubicBezTo>
                    <a:pt x="11" y="18"/>
                    <a:pt x="7" y="23"/>
                    <a:pt x="6" y="29"/>
                  </a:cubicBezTo>
                  <a:cubicBezTo>
                    <a:pt x="5" y="35"/>
                    <a:pt x="7" y="40"/>
                    <a:pt x="13" y="40"/>
                  </a:cubicBezTo>
                  <a:close/>
                </a:path>
              </a:pathLst>
            </a:custGeom>
            <a:solidFill>
              <a:schemeClr val="tx1"/>
            </a:solidFill>
            <a:ln w="9525">
              <a:noFill/>
              <a:round/>
              <a:headEnd/>
              <a:tailEnd/>
            </a:ln>
          </p:spPr>
          <p:txBody>
            <a:bodyPr/>
            <a:lstStyle/>
            <a:p>
              <a:pPr>
                <a:defRPr/>
              </a:pPr>
              <a:endParaRPr lang="en-US"/>
            </a:p>
          </p:txBody>
        </p:sp>
        <p:sp>
          <p:nvSpPr>
            <p:cNvPr id="36120" name="Freeform 280"/>
            <p:cNvSpPr>
              <a:spLocks noChangeAspect="1"/>
            </p:cNvSpPr>
            <p:nvPr/>
          </p:nvSpPr>
          <p:spPr bwMode="black">
            <a:xfrm>
              <a:off x="5412" y="4145"/>
              <a:ext cx="28" cy="29"/>
            </a:xfrm>
            <a:custGeom>
              <a:avLst/>
              <a:gdLst/>
              <a:ahLst/>
              <a:cxnLst>
                <a:cxn ang="0">
                  <a:pos x="23" y="28"/>
                </a:cxn>
                <a:cxn ang="0">
                  <a:pos x="18" y="28"/>
                </a:cxn>
                <a:cxn ang="0">
                  <a:pos x="19" y="25"/>
                </a:cxn>
                <a:cxn ang="0">
                  <a:pos x="19" y="25"/>
                </a:cxn>
                <a:cxn ang="0">
                  <a:pos x="10" y="29"/>
                </a:cxn>
                <a:cxn ang="0">
                  <a:pos x="1" y="19"/>
                </a:cxn>
                <a:cxn ang="0">
                  <a:pos x="5" y="0"/>
                </a:cxn>
                <a:cxn ang="0">
                  <a:pos x="10" y="0"/>
                </a:cxn>
                <a:cxn ang="0">
                  <a:pos x="6" y="19"/>
                </a:cxn>
                <a:cxn ang="0">
                  <a:pos x="11" y="25"/>
                </a:cxn>
                <a:cxn ang="0">
                  <a:pos x="21" y="17"/>
                </a:cxn>
                <a:cxn ang="0">
                  <a:pos x="24" y="0"/>
                </a:cxn>
                <a:cxn ang="0">
                  <a:pos x="29" y="0"/>
                </a:cxn>
                <a:cxn ang="0">
                  <a:pos x="23" y="28"/>
                </a:cxn>
              </a:cxnLst>
              <a:rect l="0" t="0" r="r" b="b"/>
              <a:pathLst>
                <a:path w="29" h="29">
                  <a:moveTo>
                    <a:pt x="23" y="28"/>
                  </a:moveTo>
                  <a:cubicBezTo>
                    <a:pt x="18" y="28"/>
                    <a:pt x="18" y="28"/>
                    <a:pt x="18" y="28"/>
                  </a:cubicBezTo>
                  <a:cubicBezTo>
                    <a:pt x="19" y="25"/>
                    <a:pt x="19" y="25"/>
                    <a:pt x="19" y="25"/>
                  </a:cubicBezTo>
                  <a:cubicBezTo>
                    <a:pt x="19" y="25"/>
                    <a:pt x="19" y="25"/>
                    <a:pt x="19" y="25"/>
                  </a:cubicBezTo>
                  <a:cubicBezTo>
                    <a:pt x="17" y="27"/>
                    <a:pt x="13" y="29"/>
                    <a:pt x="10" y="29"/>
                  </a:cubicBezTo>
                  <a:cubicBezTo>
                    <a:pt x="4" y="29"/>
                    <a:pt x="0" y="27"/>
                    <a:pt x="1" y="19"/>
                  </a:cubicBezTo>
                  <a:cubicBezTo>
                    <a:pt x="5" y="0"/>
                    <a:pt x="5" y="0"/>
                    <a:pt x="5" y="0"/>
                  </a:cubicBezTo>
                  <a:cubicBezTo>
                    <a:pt x="10" y="0"/>
                    <a:pt x="10" y="0"/>
                    <a:pt x="10" y="0"/>
                  </a:cubicBezTo>
                  <a:cubicBezTo>
                    <a:pt x="6" y="19"/>
                    <a:pt x="6" y="19"/>
                    <a:pt x="6" y="19"/>
                  </a:cubicBezTo>
                  <a:cubicBezTo>
                    <a:pt x="6" y="23"/>
                    <a:pt x="8" y="25"/>
                    <a:pt x="11" y="25"/>
                  </a:cubicBezTo>
                  <a:cubicBezTo>
                    <a:pt x="16" y="25"/>
                    <a:pt x="20" y="22"/>
                    <a:pt x="21" y="17"/>
                  </a:cubicBezTo>
                  <a:cubicBezTo>
                    <a:pt x="24" y="0"/>
                    <a:pt x="24" y="0"/>
                    <a:pt x="24" y="0"/>
                  </a:cubicBezTo>
                  <a:cubicBezTo>
                    <a:pt x="29" y="0"/>
                    <a:pt x="29" y="0"/>
                    <a:pt x="29" y="0"/>
                  </a:cubicBezTo>
                  <a:lnTo>
                    <a:pt x="23" y="28"/>
                  </a:lnTo>
                  <a:close/>
                </a:path>
              </a:pathLst>
            </a:custGeom>
            <a:solidFill>
              <a:schemeClr val="tx1"/>
            </a:solidFill>
            <a:ln w="9525">
              <a:noFill/>
              <a:round/>
              <a:headEnd/>
              <a:tailEnd/>
            </a:ln>
          </p:spPr>
          <p:txBody>
            <a:bodyPr/>
            <a:lstStyle/>
            <a:p>
              <a:pPr>
                <a:defRPr/>
              </a:pPr>
              <a:endParaRPr lang="en-US"/>
            </a:p>
          </p:txBody>
        </p:sp>
        <p:sp>
          <p:nvSpPr>
            <p:cNvPr id="36121" name="Freeform 281"/>
            <p:cNvSpPr>
              <a:spLocks noChangeAspect="1"/>
            </p:cNvSpPr>
            <p:nvPr/>
          </p:nvSpPr>
          <p:spPr bwMode="black">
            <a:xfrm>
              <a:off x="5441" y="4145"/>
              <a:ext cx="30" cy="29"/>
            </a:xfrm>
            <a:custGeom>
              <a:avLst/>
              <a:gdLst/>
              <a:ahLst/>
              <a:cxnLst>
                <a:cxn ang="0">
                  <a:pos x="25" y="10"/>
                </a:cxn>
                <a:cxn ang="0">
                  <a:pos x="18" y="4"/>
                </a:cxn>
                <a:cxn ang="0">
                  <a:pos x="7" y="15"/>
                </a:cxn>
                <a:cxn ang="0">
                  <a:pos x="14" y="26"/>
                </a:cxn>
                <a:cxn ang="0">
                  <a:pos x="24" y="19"/>
                </a:cxn>
                <a:cxn ang="0">
                  <a:pos x="29" y="19"/>
                </a:cxn>
                <a:cxn ang="0">
                  <a:pos x="13" y="30"/>
                </a:cxn>
                <a:cxn ang="0">
                  <a:pos x="2" y="15"/>
                </a:cxn>
                <a:cxn ang="0">
                  <a:pos x="19" y="0"/>
                </a:cxn>
                <a:cxn ang="0">
                  <a:pos x="30" y="10"/>
                </a:cxn>
                <a:cxn ang="0">
                  <a:pos x="25" y="10"/>
                </a:cxn>
              </a:cxnLst>
              <a:rect l="0" t="0" r="r" b="b"/>
              <a:pathLst>
                <a:path w="30" h="30">
                  <a:moveTo>
                    <a:pt x="25" y="10"/>
                  </a:moveTo>
                  <a:cubicBezTo>
                    <a:pt x="25" y="6"/>
                    <a:pt x="22" y="4"/>
                    <a:pt x="18" y="4"/>
                  </a:cubicBezTo>
                  <a:cubicBezTo>
                    <a:pt x="11" y="4"/>
                    <a:pt x="8" y="10"/>
                    <a:pt x="7" y="15"/>
                  </a:cubicBezTo>
                  <a:cubicBezTo>
                    <a:pt x="6" y="21"/>
                    <a:pt x="7" y="26"/>
                    <a:pt x="14" y="26"/>
                  </a:cubicBezTo>
                  <a:cubicBezTo>
                    <a:pt x="19" y="26"/>
                    <a:pt x="23" y="23"/>
                    <a:pt x="24" y="19"/>
                  </a:cubicBezTo>
                  <a:cubicBezTo>
                    <a:pt x="29" y="19"/>
                    <a:pt x="29" y="19"/>
                    <a:pt x="29" y="19"/>
                  </a:cubicBezTo>
                  <a:cubicBezTo>
                    <a:pt x="27" y="26"/>
                    <a:pt x="21" y="30"/>
                    <a:pt x="13" y="30"/>
                  </a:cubicBezTo>
                  <a:cubicBezTo>
                    <a:pt x="4" y="30"/>
                    <a:pt x="0" y="24"/>
                    <a:pt x="2" y="15"/>
                  </a:cubicBezTo>
                  <a:cubicBezTo>
                    <a:pt x="4" y="6"/>
                    <a:pt x="10" y="0"/>
                    <a:pt x="19" y="0"/>
                  </a:cubicBezTo>
                  <a:cubicBezTo>
                    <a:pt x="25" y="0"/>
                    <a:pt x="30" y="3"/>
                    <a:pt x="30" y="10"/>
                  </a:cubicBezTo>
                  <a:lnTo>
                    <a:pt x="25" y="10"/>
                  </a:lnTo>
                  <a:close/>
                </a:path>
              </a:pathLst>
            </a:custGeom>
            <a:solidFill>
              <a:schemeClr val="tx1"/>
            </a:solidFill>
            <a:ln w="9525">
              <a:noFill/>
              <a:round/>
              <a:headEnd/>
              <a:tailEnd/>
            </a:ln>
          </p:spPr>
          <p:txBody>
            <a:bodyPr/>
            <a:lstStyle/>
            <a:p>
              <a:pPr>
                <a:defRPr/>
              </a:pPr>
              <a:endParaRPr lang="en-US"/>
            </a:p>
          </p:txBody>
        </p:sp>
        <p:sp>
          <p:nvSpPr>
            <p:cNvPr id="36122" name="Freeform 282"/>
            <p:cNvSpPr>
              <a:spLocks noChangeAspect="1"/>
            </p:cNvSpPr>
            <p:nvPr/>
          </p:nvSpPr>
          <p:spPr bwMode="black">
            <a:xfrm>
              <a:off x="5473" y="4137"/>
              <a:ext cx="18" cy="37"/>
            </a:xfrm>
            <a:custGeom>
              <a:avLst/>
              <a:gdLst/>
              <a:ahLst/>
              <a:cxnLst>
                <a:cxn ang="0">
                  <a:pos x="1" y="9"/>
                </a:cxn>
                <a:cxn ang="0">
                  <a:pos x="6" y="9"/>
                </a:cxn>
                <a:cxn ang="0">
                  <a:pos x="8" y="0"/>
                </a:cxn>
                <a:cxn ang="0">
                  <a:pos x="13" y="0"/>
                </a:cxn>
                <a:cxn ang="0">
                  <a:pos x="11" y="9"/>
                </a:cxn>
                <a:cxn ang="0">
                  <a:pos x="17" y="9"/>
                </a:cxn>
                <a:cxn ang="0">
                  <a:pos x="16" y="13"/>
                </a:cxn>
                <a:cxn ang="0">
                  <a:pos x="10" y="13"/>
                </a:cxn>
                <a:cxn ang="0">
                  <a:pos x="7" y="31"/>
                </a:cxn>
                <a:cxn ang="0">
                  <a:pos x="8" y="34"/>
                </a:cxn>
                <a:cxn ang="0">
                  <a:pos x="11" y="33"/>
                </a:cxn>
                <a:cxn ang="0">
                  <a:pos x="11" y="38"/>
                </a:cxn>
                <a:cxn ang="0">
                  <a:pos x="6" y="38"/>
                </a:cxn>
                <a:cxn ang="0">
                  <a:pos x="2" y="32"/>
                </a:cxn>
                <a:cxn ang="0">
                  <a:pos x="5" y="13"/>
                </a:cxn>
                <a:cxn ang="0">
                  <a:pos x="1" y="13"/>
                </a:cxn>
                <a:cxn ang="0">
                  <a:pos x="1" y="9"/>
                </a:cxn>
              </a:cxnLst>
              <a:rect l="0" t="0" r="r" b="b"/>
              <a:pathLst>
                <a:path w="17" h="38">
                  <a:moveTo>
                    <a:pt x="1" y="9"/>
                  </a:moveTo>
                  <a:cubicBezTo>
                    <a:pt x="6" y="9"/>
                    <a:pt x="6" y="9"/>
                    <a:pt x="6" y="9"/>
                  </a:cubicBezTo>
                  <a:cubicBezTo>
                    <a:pt x="8" y="0"/>
                    <a:pt x="8" y="0"/>
                    <a:pt x="8" y="0"/>
                  </a:cubicBezTo>
                  <a:cubicBezTo>
                    <a:pt x="13" y="0"/>
                    <a:pt x="13" y="0"/>
                    <a:pt x="13" y="0"/>
                  </a:cubicBezTo>
                  <a:cubicBezTo>
                    <a:pt x="11" y="9"/>
                    <a:pt x="11" y="9"/>
                    <a:pt x="11" y="9"/>
                  </a:cubicBezTo>
                  <a:cubicBezTo>
                    <a:pt x="17" y="9"/>
                    <a:pt x="17" y="9"/>
                    <a:pt x="17" y="9"/>
                  </a:cubicBezTo>
                  <a:cubicBezTo>
                    <a:pt x="16" y="13"/>
                    <a:pt x="16" y="13"/>
                    <a:pt x="16" y="13"/>
                  </a:cubicBezTo>
                  <a:cubicBezTo>
                    <a:pt x="10" y="13"/>
                    <a:pt x="10" y="13"/>
                    <a:pt x="10" y="13"/>
                  </a:cubicBezTo>
                  <a:cubicBezTo>
                    <a:pt x="7" y="31"/>
                    <a:pt x="7" y="31"/>
                    <a:pt x="7" y="31"/>
                  </a:cubicBezTo>
                  <a:cubicBezTo>
                    <a:pt x="7" y="33"/>
                    <a:pt x="6" y="34"/>
                    <a:pt x="8" y="34"/>
                  </a:cubicBezTo>
                  <a:cubicBezTo>
                    <a:pt x="9" y="34"/>
                    <a:pt x="10" y="34"/>
                    <a:pt x="11" y="33"/>
                  </a:cubicBezTo>
                  <a:cubicBezTo>
                    <a:pt x="11" y="38"/>
                    <a:pt x="11" y="38"/>
                    <a:pt x="11" y="38"/>
                  </a:cubicBezTo>
                  <a:cubicBezTo>
                    <a:pt x="9" y="38"/>
                    <a:pt x="7" y="38"/>
                    <a:pt x="6" y="38"/>
                  </a:cubicBezTo>
                  <a:cubicBezTo>
                    <a:pt x="0" y="38"/>
                    <a:pt x="1" y="36"/>
                    <a:pt x="2" y="32"/>
                  </a:cubicBezTo>
                  <a:cubicBezTo>
                    <a:pt x="5" y="13"/>
                    <a:pt x="5" y="13"/>
                    <a:pt x="5" y="13"/>
                  </a:cubicBezTo>
                  <a:cubicBezTo>
                    <a:pt x="1" y="13"/>
                    <a:pt x="1" y="13"/>
                    <a:pt x="1" y="13"/>
                  </a:cubicBezTo>
                  <a:lnTo>
                    <a:pt x="1" y="9"/>
                  </a:lnTo>
                  <a:close/>
                </a:path>
              </a:pathLst>
            </a:custGeom>
            <a:solidFill>
              <a:schemeClr val="tx1"/>
            </a:solidFill>
            <a:ln w="9525">
              <a:noFill/>
              <a:round/>
              <a:headEnd/>
              <a:tailEnd/>
            </a:ln>
          </p:spPr>
          <p:txBody>
            <a:bodyPr/>
            <a:lstStyle/>
            <a:p>
              <a:pPr>
                <a:defRPr/>
              </a:pPr>
              <a:endParaRPr lang="en-US"/>
            </a:p>
          </p:txBody>
        </p:sp>
        <p:sp>
          <p:nvSpPr>
            <p:cNvPr id="36123" name="Freeform 283"/>
            <p:cNvSpPr>
              <a:spLocks noChangeAspect="1" noEditPoints="1"/>
            </p:cNvSpPr>
            <p:nvPr/>
          </p:nvSpPr>
          <p:spPr bwMode="black">
            <a:xfrm>
              <a:off x="5488" y="4145"/>
              <a:ext cx="31" cy="29"/>
            </a:xfrm>
            <a:custGeom>
              <a:avLst/>
              <a:gdLst/>
              <a:ahLst/>
              <a:cxnLst>
                <a:cxn ang="0">
                  <a:pos x="19" y="0"/>
                </a:cxn>
                <a:cxn ang="0">
                  <a:pos x="30" y="15"/>
                </a:cxn>
                <a:cxn ang="0">
                  <a:pos x="13" y="30"/>
                </a:cxn>
                <a:cxn ang="0">
                  <a:pos x="2" y="15"/>
                </a:cxn>
                <a:cxn ang="0">
                  <a:pos x="19" y="0"/>
                </a:cxn>
                <a:cxn ang="0">
                  <a:pos x="14" y="26"/>
                </a:cxn>
                <a:cxn ang="0">
                  <a:pos x="25" y="15"/>
                </a:cxn>
                <a:cxn ang="0">
                  <a:pos x="18" y="4"/>
                </a:cxn>
                <a:cxn ang="0">
                  <a:pos x="7" y="15"/>
                </a:cxn>
                <a:cxn ang="0">
                  <a:pos x="14" y="26"/>
                </a:cxn>
              </a:cxnLst>
              <a:rect l="0" t="0" r="r" b="b"/>
              <a:pathLst>
                <a:path w="32" h="30">
                  <a:moveTo>
                    <a:pt x="19" y="0"/>
                  </a:moveTo>
                  <a:cubicBezTo>
                    <a:pt x="28" y="0"/>
                    <a:pt x="32" y="6"/>
                    <a:pt x="30" y="15"/>
                  </a:cubicBezTo>
                  <a:cubicBezTo>
                    <a:pt x="29" y="24"/>
                    <a:pt x="22" y="30"/>
                    <a:pt x="13" y="30"/>
                  </a:cubicBezTo>
                  <a:cubicBezTo>
                    <a:pt x="4" y="30"/>
                    <a:pt x="0" y="24"/>
                    <a:pt x="2" y="15"/>
                  </a:cubicBezTo>
                  <a:cubicBezTo>
                    <a:pt x="4" y="6"/>
                    <a:pt x="10" y="0"/>
                    <a:pt x="19" y="0"/>
                  </a:cubicBezTo>
                  <a:close/>
                  <a:moveTo>
                    <a:pt x="14" y="26"/>
                  </a:moveTo>
                  <a:cubicBezTo>
                    <a:pt x="21" y="26"/>
                    <a:pt x="24" y="20"/>
                    <a:pt x="25" y="15"/>
                  </a:cubicBezTo>
                  <a:cubicBezTo>
                    <a:pt x="26" y="10"/>
                    <a:pt x="25" y="4"/>
                    <a:pt x="18" y="4"/>
                  </a:cubicBezTo>
                  <a:cubicBezTo>
                    <a:pt x="11" y="4"/>
                    <a:pt x="8" y="10"/>
                    <a:pt x="7" y="15"/>
                  </a:cubicBezTo>
                  <a:cubicBezTo>
                    <a:pt x="6" y="20"/>
                    <a:pt x="7" y="26"/>
                    <a:pt x="14" y="26"/>
                  </a:cubicBezTo>
                  <a:close/>
                </a:path>
              </a:pathLst>
            </a:custGeom>
            <a:solidFill>
              <a:schemeClr val="tx1"/>
            </a:solidFill>
            <a:ln w="9525">
              <a:noFill/>
              <a:round/>
              <a:headEnd/>
              <a:tailEnd/>
            </a:ln>
          </p:spPr>
          <p:txBody>
            <a:bodyPr/>
            <a:lstStyle/>
            <a:p>
              <a:pPr>
                <a:defRPr/>
              </a:pPr>
              <a:endParaRPr lang="en-US"/>
            </a:p>
          </p:txBody>
        </p:sp>
        <p:sp>
          <p:nvSpPr>
            <p:cNvPr id="36124" name="Freeform 284"/>
            <p:cNvSpPr>
              <a:spLocks noChangeAspect="1"/>
            </p:cNvSpPr>
            <p:nvPr/>
          </p:nvSpPr>
          <p:spPr bwMode="black">
            <a:xfrm>
              <a:off x="5521" y="4145"/>
              <a:ext cx="20" cy="28"/>
            </a:xfrm>
            <a:custGeom>
              <a:avLst/>
              <a:gdLst/>
              <a:ahLst/>
              <a:cxnLst>
                <a:cxn ang="0">
                  <a:pos x="6" y="1"/>
                </a:cxn>
                <a:cxn ang="0">
                  <a:pos x="11" y="1"/>
                </a:cxn>
                <a:cxn ang="0">
                  <a:pos x="10" y="6"/>
                </a:cxn>
                <a:cxn ang="0">
                  <a:pos x="10" y="6"/>
                </a:cxn>
                <a:cxn ang="0">
                  <a:pos x="21" y="0"/>
                </a:cxn>
                <a:cxn ang="0">
                  <a:pos x="20" y="6"/>
                </a:cxn>
                <a:cxn ang="0">
                  <a:pos x="17" y="6"/>
                </a:cxn>
                <a:cxn ang="0">
                  <a:pos x="8" y="13"/>
                </a:cxn>
                <a:cxn ang="0">
                  <a:pos x="5" y="29"/>
                </a:cxn>
                <a:cxn ang="0">
                  <a:pos x="0" y="29"/>
                </a:cxn>
                <a:cxn ang="0">
                  <a:pos x="6" y="1"/>
                </a:cxn>
              </a:cxnLst>
              <a:rect l="0" t="0" r="r" b="b"/>
              <a:pathLst>
                <a:path w="21" h="29">
                  <a:moveTo>
                    <a:pt x="6" y="1"/>
                  </a:moveTo>
                  <a:cubicBezTo>
                    <a:pt x="11" y="1"/>
                    <a:pt x="11" y="1"/>
                    <a:pt x="11" y="1"/>
                  </a:cubicBezTo>
                  <a:cubicBezTo>
                    <a:pt x="10" y="6"/>
                    <a:pt x="10" y="6"/>
                    <a:pt x="10" y="6"/>
                  </a:cubicBezTo>
                  <a:cubicBezTo>
                    <a:pt x="10" y="6"/>
                    <a:pt x="10" y="6"/>
                    <a:pt x="10" y="6"/>
                  </a:cubicBezTo>
                  <a:cubicBezTo>
                    <a:pt x="13" y="2"/>
                    <a:pt x="16" y="0"/>
                    <a:pt x="21" y="0"/>
                  </a:cubicBezTo>
                  <a:cubicBezTo>
                    <a:pt x="20" y="6"/>
                    <a:pt x="20" y="6"/>
                    <a:pt x="20" y="6"/>
                  </a:cubicBezTo>
                  <a:cubicBezTo>
                    <a:pt x="19" y="6"/>
                    <a:pt x="18" y="6"/>
                    <a:pt x="17" y="6"/>
                  </a:cubicBezTo>
                  <a:cubicBezTo>
                    <a:pt x="12" y="6"/>
                    <a:pt x="9" y="10"/>
                    <a:pt x="8" y="13"/>
                  </a:cubicBezTo>
                  <a:cubicBezTo>
                    <a:pt x="5" y="29"/>
                    <a:pt x="5" y="29"/>
                    <a:pt x="5" y="29"/>
                  </a:cubicBezTo>
                  <a:cubicBezTo>
                    <a:pt x="0" y="29"/>
                    <a:pt x="0" y="29"/>
                    <a:pt x="0" y="29"/>
                  </a:cubicBezTo>
                  <a:lnTo>
                    <a:pt x="6" y="1"/>
                  </a:lnTo>
                  <a:close/>
                </a:path>
              </a:pathLst>
            </a:custGeom>
            <a:solidFill>
              <a:schemeClr val="tx1"/>
            </a:solidFill>
            <a:ln w="9525">
              <a:noFill/>
              <a:round/>
              <a:headEnd/>
              <a:tailEnd/>
            </a:ln>
          </p:spPr>
          <p:txBody>
            <a:bodyPr/>
            <a:lstStyle/>
            <a:p>
              <a:pPr>
                <a:defRPr/>
              </a:pPr>
              <a:endParaRPr lang="en-US"/>
            </a:p>
          </p:txBody>
        </p:sp>
        <p:sp>
          <p:nvSpPr>
            <p:cNvPr id="36125" name="Freeform 285"/>
            <p:cNvSpPr>
              <a:spLocks noChangeAspect="1"/>
            </p:cNvSpPr>
            <p:nvPr/>
          </p:nvSpPr>
          <p:spPr bwMode="black">
            <a:xfrm>
              <a:off x="4757" y="3903"/>
              <a:ext cx="72" cy="39"/>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26522"/>
            </a:solidFill>
            <a:ln w="9525" cap="flat" cmpd="sng">
              <a:noFill/>
              <a:prstDash val="solid"/>
              <a:round/>
              <a:headEnd type="none" w="med" len="med"/>
              <a:tailEnd type="none" w="med" len="med"/>
            </a:ln>
            <a:effectLst/>
          </p:spPr>
          <p:txBody>
            <a:bodyPr/>
            <a:lstStyle/>
            <a:p>
              <a:pPr>
                <a:defRPr/>
              </a:pPr>
              <a:endParaRPr lang="en-US"/>
            </a:p>
          </p:txBody>
        </p:sp>
        <p:sp>
          <p:nvSpPr>
            <p:cNvPr id="36126" name="Freeform 286"/>
            <p:cNvSpPr>
              <a:spLocks noChangeAspect="1"/>
            </p:cNvSpPr>
            <p:nvPr/>
          </p:nvSpPr>
          <p:spPr bwMode="black">
            <a:xfrm>
              <a:off x="4798" y="3924"/>
              <a:ext cx="71" cy="40"/>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FD400"/>
            </a:solidFill>
            <a:ln w="9525" cap="flat" cmpd="sng">
              <a:noFill/>
              <a:prstDash val="solid"/>
              <a:round/>
              <a:headEnd type="none" w="med" len="med"/>
              <a:tailEnd type="none" w="med" len="med"/>
            </a:ln>
            <a:effectLst/>
          </p:spPr>
          <p:txBody>
            <a:bodyPr/>
            <a:lstStyle/>
            <a:p>
              <a:pPr>
                <a:defRPr/>
              </a:pPr>
              <a:endParaRPr lang="en-US"/>
            </a:p>
          </p:txBody>
        </p:sp>
        <p:sp>
          <p:nvSpPr>
            <p:cNvPr id="36127" name="Freeform 287"/>
            <p:cNvSpPr>
              <a:spLocks noChangeAspect="1"/>
            </p:cNvSpPr>
            <p:nvPr/>
          </p:nvSpPr>
          <p:spPr bwMode="black">
            <a:xfrm>
              <a:off x="4838" y="3945"/>
              <a:ext cx="72" cy="4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26522"/>
            </a:solidFill>
            <a:ln w="9525" cap="flat" cmpd="sng">
              <a:noFill/>
              <a:prstDash val="solid"/>
              <a:round/>
              <a:headEnd type="none" w="med" len="med"/>
              <a:tailEnd type="none" w="med" len="med"/>
            </a:ln>
            <a:effectLst/>
          </p:spPr>
          <p:txBody>
            <a:bodyPr/>
            <a:lstStyle/>
            <a:p>
              <a:pPr>
                <a:defRPr/>
              </a:pPr>
              <a:endParaRPr lang="en-US"/>
            </a:p>
          </p:txBody>
        </p:sp>
        <p:sp>
          <p:nvSpPr>
            <p:cNvPr id="36128" name="Freeform 288"/>
            <p:cNvSpPr>
              <a:spLocks noChangeAspect="1"/>
            </p:cNvSpPr>
            <p:nvPr/>
          </p:nvSpPr>
          <p:spPr bwMode="black">
            <a:xfrm>
              <a:off x="4777" y="3982"/>
              <a:ext cx="72" cy="4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D400"/>
            </a:solidFill>
            <a:ln w="9525" cap="flat" cmpd="sng">
              <a:noFill/>
              <a:prstDash val="solid"/>
              <a:round/>
              <a:headEnd type="none" w="med" len="med"/>
              <a:tailEnd type="none" w="med" len="med"/>
            </a:ln>
            <a:effectLst/>
          </p:spPr>
          <p:txBody>
            <a:bodyPr/>
            <a:lstStyle/>
            <a:p>
              <a:pPr>
                <a:defRPr/>
              </a:pPr>
              <a:endParaRPr lang="en-US"/>
            </a:p>
          </p:txBody>
        </p:sp>
        <p:sp>
          <p:nvSpPr>
            <p:cNvPr id="36129" name="Freeform 289"/>
            <p:cNvSpPr>
              <a:spLocks noChangeAspect="1"/>
            </p:cNvSpPr>
            <p:nvPr/>
          </p:nvSpPr>
          <p:spPr bwMode="black">
            <a:xfrm>
              <a:off x="4818" y="4004"/>
              <a:ext cx="71" cy="39"/>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26522"/>
            </a:solidFill>
            <a:ln w="9525" cap="flat" cmpd="sng">
              <a:noFill/>
              <a:prstDash val="solid"/>
              <a:round/>
              <a:headEnd type="none" w="med" len="med"/>
              <a:tailEnd type="none" w="med" len="med"/>
            </a:ln>
            <a:effectLst/>
          </p:spPr>
          <p:txBody>
            <a:bodyPr/>
            <a:lstStyle/>
            <a:p>
              <a:pPr>
                <a:defRPr/>
              </a:pPr>
              <a:endParaRPr lang="en-US"/>
            </a:p>
          </p:txBody>
        </p:sp>
        <p:sp>
          <p:nvSpPr>
            <p:cNvPr id="36130" name="Freeform 290"/>
            <p:cNvSpPr>
              <a:spLocks noChangeAspect="1"/>
            </p:cNvSpPr>
            <p:nvPr/>
          </p:nvSpPr>
          <p:spPr bwMode="black">
            <a:xfrm>
              <a:off x="4717" y="4018"/>
              <a:ext cx="71" cy="41"/>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26522"/>
            </a:solidFill>
            <a:ln w="9525" cap="flat" cmpd="sng">
              <a:noFill/>
              <a:prstDash val="solid"/>
              <a:round/>
              <a:headEnd type="none" w="med" len="med"/>
              <a:tailEnd type="none" w="med" len="med"/>
            </a:ln>
            <a:effectLst/>
          </p:spPr>
          <p:txBody>
            <a:bodyPr/>
            <a:lstStyle/>
            <a:p>
              <a:pPr>
                <a:defRPr/>
              </a:pPr>
              <a:endParaRPr lang="en-US"/>
            </a:p>
          </p:txBody>
        </p:sp>
        <p:sp>
          <p:nvSpPr>
            <p:cNvPr id="36131" name="Freeform 291"/>
            <p:cNvSpPr>
              <a:spLocks noChangeAspect="1"/>
            </p:cNvSpPr>
            <p:nvPr/>
          </p:nvSpPr>
          <p:spPr bwMode="black">
            <a:xfrm>
              <a:off x="4757" y="4039"/>
              <a:ext cx="72" cy="4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D400"/>
            </a:solidFill>
            <a:ln w="9525" cap="flat" cmpd="sng">
              <a:noFill/>
              <a:prstDash val="solid"/>
              <a:round/>
              <a:headEnd type="none" w="med" len="med"/>
              <a:tailEnd type="none" w="med" len="med"/>
            </a:ln>
            <a:effectLst/>
          </p:spPr>
          <p:txBody>
            <a:bodyPr/>
            <a:lstStyle/>
            <a:p>
              <a:pPr>
                <a:defRPr/>
              </a:pPr>
              <a:endParaRPr lang="en-US"/>
            </a:p>
          </p:txBody>
        </p:sp>
        <p:sp>
          <p:nvSpPr>
            <p:cNvPr id="36132" name="Freeform 292"/>
            <p:cNvSpPr>
              <a:spLocks noChangeAspect="1"/>
            </p:cNvSpPr>
            <p:nvPr/>
          </p:nvSpPr>
          <p:spPr bwMode="black">
            <a:xfrm>
              <a:off x="4696" y="4077"/>
              <a:ext cx="72" cy="41"/>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26522"/>
            </a:solidFill>
            <a:ln w="9525" cap="flat" cmpd="sng">
              <a:noFill/>
              <a:prstDash val="solid"/>
              <a:round/>
              <a:headEnd type="none" w="med" len="med"/>
              <a:tailEnd type="none" w="med" len="med"/>
            </a:ln>
            <a:effectLst/>
          </p:spPr>
          <p:txBody>
            <a:bodyPr/>
            <a:lstStyle/>
            <a:p>
              <a:pPr>
                <a:defRPr/>
              </a:pPr>
              <a:endParaRPr lang="en-US"/>
            </a:p>
          </p:txBody>
        </p:sp>
        <p:sp>
          <p:nvSpPr>
            <p:cNvPr id="36133" name="Freeform 293"/>
            <p:cNvSpPr>
              <a:spLocks noChangeAspect="1"/>
            </p:cNvSpPr>
            <p:nvPr/>
          </p:nvSpPr>
          <p:spPr bwMode="black">
            <a:xfrm>
              <a:off x="4910" y="4009"/>
              <a:ext cx="58" cy="109"/>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pPr>
                <a:defRPr/>
              </a:pPr>
              <a:endParaRPr lang="en-US"/>
            </a:p>
          </p:txBody>
        </p:sp>
        <p:sp>
          <p:nvSpPr>
            <p:cNvPr id="36134" name="Freeform 294"/>
            <p:cNvSpPr>
              <a:spLocks noChangeAspect="1"/>
            </p:cNvSpPr>
            <p:nvPr/>
          </p:nvSpPr>
          <p:spPr bwMode="black">
            <a:xfrm>
              <a:off x="4958" y="4036"/>
              <a:ext cx="61" cy="82"/>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pPr>
                <a:defRPr/>
              </a:pPr>
              <a:endParaRPr lang="en-US"/>
            </a:p>
          </p:txBody>
        </p:sp>
        <p:sp>
          <p:nvSpPr>
            <p:cNvPr id="36135" name="Freeform 295"/>
            <p:cNvSpPr>
              <a:spLocks noChangeAspect="1" noEditPoints="1"/>
            </p:cNvSpPr>
            <p:nvPr/>
          </p:nvSpPr>
          <p:spPr bwMode="black">
            <a:xfrm>
              <a:off x="5347" y="4035"/>
              <a:ext cx="85" cy="84"/>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pPr>
                <a:defRPr/>
              </a:pPr>
              <a:endParaRPr lang="en-US"/>
            </a:p>
          </p:txBody>
        </p:sp>
        <p:sp>
          <p:nvSpPr>
            <p:cNvPr id="36136" name="Freeform 296"/>
            <p:cNvSpPr>
              <a:spLocks noChangeAspect="1"/>
            </p:cNvSpPr>
            <p:nvPr/>
          </p:nvSpPr>
          <p:spPr bwMode="black">
            <a:xfrm>
              <a:off x="5434" y="4010"/>
              <a:ext cx="44" cy="108"/>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pPr>
                <a:defRPr/>
              </a:pPr>
              <a:endParaRPr lang="en-US"/>
            </a:p>
          </p:txBody>
        </p:sp>
        <p:sp>
          <p:nvSpPr>
            <p:cNvPr id="36137" name="Freeform 297"/>
            <p:cNvSpPr>
              <a:spLocks noChangeAspect="1" noEditPoints="1"/>
            </p:cNvSpPr>
            <p:nvPr/>
          </p:nvSpPr>
          <p:spPr bwMode="black">
            <a:xfrm>
              <a:off x="5012" y="4035"/>
              <a:ext cx="87" cy="84"/>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pPr>
                <a:defRPr/>
              </a:pPr>
              <a:endParaRPr lang="en-US"/>
            </a:p>
          </p:txBody>
        </p:sp>
        <p:sp>
          <p:nvSpPr>
            <p:cNvPr id="36138" name="Freeform 298"/>
            <p:cNvSpPr>
              <a:spLocks noChangeAspect="1" noEditPoints="1"/>
            </p:cNvSpPr>
            <p:nvPr/>
          </p:nvSpPr>
          <p:spPr bwMode="black">
            <a:xfrm>
              <a:off x="5099" y="4035"/>
              <a:ext cx="88" cy="84"/>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pPr>
                <a:defRPr/>
              </a:pPr>
              <a:endParaRPr lang="en-US"/>
            </a:p>
          </p:txBody>
        </p:sp>
        <p:sp>
          <p:nvSpPr>
            <p:cNvPr id="36139" name="Freeform 299"/>
            <p:cNvSpPr>
              <a:spLocks noChangeAspect="1" noEditPoints="1"/>
            </p:cNvSpPr>
            <p:nvPr/>
          </p:nvSpPr>
          <p:spPr bwMode="black">
            <a:xfrm>
              <a:off x="5472" y="4035"/>
              <a:ext cx="87" cy="84"/>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pPr>
                <a:defRPr/>
              </a:pPr>
              <a:endParaRPr lang="en-US"/>
            </a:p>
          </p:txBody>
        </p:sp>
        <p:sp>
          <p:nvSpPr>
            <p:cNvPr id="36140" name="Freeform 300"/>
            <p:cNvSpPr>
              <a:spLocks noChangeAspect="1"/>
            </p:cNvSpPr>
            <p:nvPr/>
          </p:nvSpPr>
          <p:spPr bwMode="black">
            <a:xfrm>
              <a:off x="5265" y="4035"/>
              <a:ext cx="84" cy="84"/>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pPr>
                <a:defRPr/>
              </a:pPr>
              <a:endParaRPr lang="en-US"/>
            </a:p>
          </p:txBody>
        </p:sp>
        <p:sp>
          <p:nvSpPr>
            <p:cNvPr id="36141" name="Freeform 301"/>
            <p:cNvSpPr>
              <a:spLocks noChangeAspect="1"/>
            </p:cNvSpPr>
            <p:nvPr/>
          </p:nvSpPr>
          <p:spPr bwMode="black">
            <a:xfrm>
              <a:off x="5180" y="4035"/>
              <a:ext cx="90" cy="84"/>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pPr>
                <a:defRPr/>
              </a:pPr>
              <a:endParaRPr lang="en-US"/>
            </a:p>
          </p:txBody>
        </p:sp>
      </p:grpSp>
      <p:sp>
        <p:nvSpPr>
          <p:cNvPr id="36142" name="Freeform 302"/>
          <p:cNvSpPr>
            <a:spLocks/>
          </p:cNvSpPr>
          <p:nvPr/>
        </p:nvSpPr>
        <p:spPr bwMode="auto">
          <a:xfrm flipH="1">
            <a:off x="133350" y="122238"/>
            <a:ext cx="947738" cy="161925"/>
          </a:xfrm>
          <a:custGeom>
            <a:avLst/>
            <a:gdLst/>
            <a:ahLst/>
            <a:cxnLst>
              <a:cxn ang="0">
                <a:pos x="0" y="102"/>
              </a:cxn>
              <a:cxn ang="0">
                <a:pos x="597" y="102"/>
              </a:cxn>
              <a:cxn ang="0">
                <a:pos x="597" y="0"/>
              </a:cxn>
              <a:cxn ang="0">
                <a:pos x="45" y="0"/>
              </a:cxn>
              <a:cxn ang="0">
                <a:pos x="0" y="45"/>
              </a:cxn>
              <a:cxn ang="0">
                <a:pos x="0" y="102"/>
              </a:cxn>
            </a:cxnLst>
            <a:rect l="0" t="0" r="r" b="b"/>
            <a:pathLst>
              <a:path w="597" h="102">
                <a:moveTo>
                  <a:pt x="0" y="102"/>
                </a:moveTo>
                <a:lnTo>
                  <a:pt x="597" y="102"/>
                </a:lnTo>
                <a:lnTo>
                  <a:pt x="597" y="0"/>
                </a:lnTo>
                <a:lnTo>
                  <a:pt x="45" y="0"/>
                </a:lnTo>
                <a:lnTo>
                  <a:pt x="0" y="45"/>
                </a:lnTo>
                <a:lnTo>
                  <a:pt x="0" y="102"/>
                </a:lnTo>
                <a:close/>
              </a:path>
            </a:pathLst>
          </a:custGeom>
          <a:solidFill>
            <a:srgbClr val="CDD6D1"/>
          </a:solidFill>
          <a:ln w="9525" cap="flat" cmpd="sng">
            <a:noFill/>
            <a:prstDash val="solid"/>
            <a:round/>
            <a:headEnd/>
            <a:tailEnd/>
          </a:ln>
          <a:effectLst/>
        </p:spPr>
        <p:txBody>
          <a:bodyPr wrap="none" anchor="ctr"/>
          <a:lstStyle/>
          <a:p>
            <a:pPr>
              <a:defRPr/>
            </a:pPr>
            <a:endParaRPr lang="en-US"/>
          </a:p>
        </p:txBody>
      </p:sp>
      <p:grpSp>
        <p:nvGrpSpPr>
          <p:cNvPr id="1030" name="Group 314"/>
          <p:cNvGrpSpPr>
            <a:grpSpLocks/>
          </p:cNvGrpSpPr>
          <p:nvPr/>
        </p:nvGrpSpPr>
        <p:grpSpPr bwMode="auto">
          <a:xfrm>
            <a:off x="1114425" y="119063"/>
            <a:ext cx="7912100" cy="165100"/>
            <a:chOff x="702" y="75"/>
            <a:chExt cx="4984" cy="104"/>
          </a:xfrm>
        </p:grpSpPr>
        <p:sp>
          <p:nvSpPr>
            <p:cNvPr id="36153" name="Freeform 313"/>
            <p:cNvSpPr>
              <a:spLocks/>
            </p:cNvSpPr>
            <p:nvPr userDrawn="1"/>
          </p:nvSpPr>
          <p:spPr bwMode="auto">
            <a:xfrm flipH="1">
              <a:off x="1356" y="75"/>
              <a:ext cx="4330" cy="104"/>
            </a:xfrm>
            <a:custGeom>
              <a:avLst/>
              <a:gdLst/>
              <a:ahLst/>
              <a:cxnLst>
                <a:cxn ang="0">
                  <a:pos x="0" y="0"/>
                </a:cxn>
                <a:cxn ang="0">
                  <a:pos x="0" y="104"/>
                </a:cxn>
                <a:cxn ang="0">
                  <a:pos x="4330" y="104"/>
                </a:cxn>
                <a:cxn ang="0">
                  <a:pos x="4330" y="48"/>
                </a:cxn>
                <a:cxn ang="0">
                  <a:pos x="4282" y="0"/>
                </a:cxn>
                <a:cxn ang="0">
                  <a:pos x="0" y="0"/>
                </a:cxn>
              </a:cxnLst>
              <a:rect l="0" t="0" r="r" b="b"/>
              <a:pathLst>
                <a:path w="4330" h="104">
                  <a:moveTo>
                    <a:pt x="0" y="0"/>
                  </a:moveTo>
                  <a:lnTo>
                    <a:pt x="0" y="104"/>
                  </a:lnTo>
                  <a:lnTo>
                    <a:pt x="4330" y="104"/>
                  </a:lnTo>
                  <a:lnTo>
                    <a:pt x="4330" y="48"/>
                  </a:lnTo>
                  <a:lnTo>
                    <a:pt x="4282" y="0"/>
                  </a:lnTo>
                  <a:lnTo>
                    <a:pt x="0" y="0"/>
                  </a:lnTo>
                  <a:close/>
                </a:path>
              </a:pathLst>
            </a:custGeom>
            <a:solidFill>
              <a:srgbClr val="4E6172"/>
            </a:solidFill>
            <a:ln w="9525">
              <a:noFill/>
              <a:round/>
              <a:headEnd/>
              <a:tailEnd/>
            </a:ln>
            <a:effectLst/>
          </p:spPr>
          <p:txBody>
            <a:bodyPr/>
            <a:lstStyle/>
            <a:p>
              <a:pPr>
                <a:defRPr/>
              </a:pPr>
              <a:endParaRPr lang="en-US"/>
            </a:p>
          </p:txBody>
        </p:sp>
        <p:sp>
          <p:nvSpPr>
            <p:cNvPr id="36150" name="Freeform 310"/>
            <p:cNvSpPr>
              <a:spLocks/>
            </p:cNvSpPr>
            <p:nvPr/>
          </p:nvSpPr>
          <p:spPr bwMode="auto">
            <a:xfrm flipH="1">
              <a:off x="702" y="75"/>
              <a:ext cx="4330" cy="104"/>
            </a:xfrm>
            <a:custGeom>
              <a:avLst/>
              <a:gdLst/>
              <a:ahLst/>
              <a:cxnLst>
                <a:cxn ang="0">
                  <a:pos x="0" y="0"/>
                </a:cxn>
                <a:cxn ang="0">
                  <a:pos x="0" y="104"/>
                </a:cxn>
                <a:cxn ang="0">
                  <a:pos x="4330" y="104"/>
                </a:cxn>
                <a:cxn ang="0">
                  <a:pos x="4330" y="48"/>
                </a:cxn>
                <a:cxn ang="0">
                  <a:pos x="4282" y="0"/>
                </a:cxn>
                <a:cxn ang="0">
                  <a:pos x="0" y="0"/>
                </a:cxn>
              </a:cxnLst>
              <a:rect l="0" t="0" r="r" b="b"/>
              <a:pathLst>
                <a:path w="4330" h="104">
                  <a:moveTo>
                    <a:pt x="0" y="0"/>
                  </a:moveTo>
                  <a:lnTo>
                    <a:pt x="0" y="104"/>
                  </a:lnTo>
                  <a:lnTo>
                    <a:pt x="4330" y="104"/>
                  </a:lnTo>
                  <a:lnTo>
                    <a:pt x="4330" y="48"/>
                  </a:lnTo>
                  <a:lnTo>
                    <a:pt x="4282" y="0"/>
                  </a:lnTo>
                  <a:lnTo>
                    <a:pt x="0" y="0"/>
                  </a:lnTo>
                  <a:close/>
                </a:path>
              </a:pathLst>
            </a:custGeom>
            <a:solidFill>
              <a:srgbClr val="4E6172"/>
            </a:solidFill>
            <a:ln w="9525">
              <a:noFill/>
              <a:round/>
              <a:headEnd/>
              <a:tailEnd/>
            </a:ln>
            <a:effectLst/>
          </p:spPr>
          <p:txBody>
            <a:bodyPr/>
            <a:lstStyle/>
            <a:p>
              <a:pPr>
                <a:defRPr/>
              </a:pPr>
              <a:endParaRPr lang="en-US"/>
            </a:p>
          </p:txBody>
        </p:sp>
      </p:grpSp>
      <p:sp>
        <p:nvSpPr>
          <p:cNvPr id="36172" name="Rectangle 332"/>
          <p:cNvSpPr>
            <a:spLocks noGrp="1" noChangeArrowheads="1"/>
          </p:cNvSpPr>
          <p:nvPr>
            <p:ph type="sldNum" sz="quarter" idx="4"/>
          </p:nvPr>
        </p:nvSpPr>
        <p:spPr bwMode="auto">
          <a:xfrm>
            <a:off x="5872163" y="6505575"/>
            <a:ext cx="685800" cy="3143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a:lvl1pPr>
          </a:lstStyle>
          <a:p>
            <a:pPr>
              <a:defRPr/>
            </a:pPr>
            <a:fld id="{67750F8A-9A86-4A6B-BECD-63C3AD6B3E52}" type="slidenum">
              <a:rPr lang="en-US"/>
              <a:pPr>
                <a:defRPr/>
              </a:pPr>
              <a:t>‹#›</a:t>
            </a:fld>
            <a:endParaRPr lang="en-US"/>
          </a:p>
        </p:txBody>
      </p:sp>
      <p:sp>
        <p:nvSpPr>
          <p:cNvPr id="90" name="Text Box 211"/>
          <p:cNvSpPr txBox="1">
            <a:spLocks noChangeArrowheads="1"/>
          </p:cNvSpPr>
          <p:nvPr userDrawn="1"/>
        </p:nvSpPr>
        <p:spPr bwMode="black">
          <a:xfrm>
            <a:off x="285750" y="6434138"/>
            <a:ext cx="5438775" cy="307975"/>
          </a:xfrm>
          <a:prstGeom prst="rect">
            <a:avLst/>
          </a:prstGeom>
          <a:noFill/>
          <a:ln w="25400">
            <a:noFill/>
            <a:miter lim="800000"/>
            <a:headEnd/>
            <a:tailEnd type="none" w="lg" len="sm"/>
          </a:ln>
          <a:effectLst/>
        </p:spPr>
        <p:txBody>
          <a:bodyPr lIns="0" tIns="0" rIns="0" bIns="0">
            <a:spAutoFit/>
          </a:bodyPr>
          <a:lstStyle/>
          <a:p>
            <a:pPr eaLnBrk="0" hangingPunct="0">
              <a:defRPr/>
            </a:pPr>
            <a:r>
              <a:rPr lang="en-US" sz="500" b="0" dirty="0"/>
              <a:t>Freescale, the Freescale logo, CodeWarrior, ColdFire and </a:t>
            </a:r>
            <a:r>
              <a:rPr lang="en-US" sz="500" b="0" dirty="0" err="1"/>
              <a:t>Powerquicc</a:t>
            </a:r>
            <a:r>
              <a:rPr lang="en-US" sz="500" b="0" dirty="0"/>
              <a:t> are trademarks of Freescale Semiconductor, Inc., Reg. U.S. Pat. &amp; Tm. Off. </a:t>
            </a:r>
            <a:r>
              <a:rPr lang="en-US" sz="500" b="0" dirty="0" err="1"/>
              <a:t>Flexis</a:t>
            </a:r>
            <a:r>
              <a:rPr lang="en-US" sz="500" b="0" dirty="0"/>
              <a:t>, Processor Expert and </a:t>
            </a:r>
            <a:r>
              <a:rPr lang="en-US" sz="500" b="0" dirty="0" err="1"/>
              <a:t>QorIQ</a:t>
            </a:r>
            <a:r>
              <a:rPr lang="en-US" sz="500" b="0" dirty="0"/>
              <a:t> are trademarks of Freescale Semiconductor, Inc. All other product or service names are the property of their respective owners. The Power Architecture and Power.org word marks and the Power and Power.org logos and related marks are trademarks and service marks licensed by Power.org. ARM is the registered trademark of ARM Limited. ARM Cortex-M4 and ARM Cortex-M3 are trademarks of ARM Limited. © 2010 Freescale Semiconductor, Inc.</a:t>
            </a:r>
          </a:p>
        </p:txBody>
      </p:sp>
      <p:sp>
        <p:nvSpPr>
          <p:cNvPr id="42" name="Rectangle 41"/>
          <p:cNvSpPr/>
          <p:nvPr userDrawn="1"/>
        </p:nvSpPr>
        <p:spPr>
          <a:xfrm>
            <a:off x="192088" y="6273800"/>
            <a:ext cx="1816100" cy="214313"/>
          </a:xfrm>
          <a:prstGeom prst="rect">
            <a:avLst/>
          </a:prstGeom>
        </p:spPr>
        <p:txBody>
          <a:bodyPr wrap="none">
            <a:spAutoFit/>
          </a:bodyPr>
          <a:lstStyle/>
          <a:p>
            <a:pPr>
              <a:defRPr/>
            </a:pPr>
            <a:r>
              <a:rPr lang="en-US" sz="800" dirty="0">
                <a:latin typeface="Calibri"/>
                <a:ea typeface="Calibri"/>
                <a:cs typeface="Times New Roman"/>
              </a:rPr>
              <a:t>Freescale Confidential and Proprietary</a:t>
            </a:r>
            <a:endParaRPr lang="en-US" sz="800" dirty="0"/>
          </a:p>
        </p:txBody>
      </p:sp>
    </p:spTree>
  </p:cSld>
  <p:clrMap bg1="lt1" tx1="dk1" bg2="lt2" tx2="dk2" accent1="accent1" accent2="accent2" accent3="accent3" accent4="accent4" accent5="accent5" accent6="accent6" hlink="hlink" folHlink="folHlink"/>
  <p:sldLayoutIdLst>
    <p:sldLayoutId id="2147485405" r:id="rId1"/>
    <p:sldLayoutId id="2147485276" r:id="rId2"/>
    <p:sldLayoutId id="2147485277" r:id="rId3"/>
    <p:sldLayoutId id="2147485278" r:id="rId4"/>
    <p:sldLayoutId id="2147485279" r:id="rId5"/>
    <p:sldLayoutId id="2147485280" r:id="rId6"/>
    <p:sldLayoutId id="2147485281" r:id="rId7"/>
    <p:sldLayoutId id="2147485282" r:id="rId8"/>
    <p:sldLayoutId id="2147485283" r:id="rId9"/>
    <p:sldLayoutId id="2147485284" r:id="rId10"/>
    <p:sldLayoutId id="2147485285" r:id="rId11"/>
    <p:sldLayoutId id="2147485286" r:id="rId12"/>
    <p:sldLayoutId id="2147485287" r:id="rId13"/>
  </p:sldLayoutIdLst>
  <p:transition>
    <p:fade/>
  </p:transition>
  <p:timing>
    <p:tnLst>
      <p:par>
        <p:cTn id="1" dur="indefinite" restart="never" nodeType="tmRoot"/>
      </p:par>
    </p:tnLst>
  </p:timing>
  <p:hf hdr="0" ftr="0" dt="0"/>
  <p:txStyles>
    <p:titleStyle>
      <a:lvl1pPr algn="r" rtl="0" eaLnBrk="0" fontAlgn="base" hangingPunct="0">
        <a:lnSpc>
          <a:spcPct val="85000"/>
        </a:lnSpc>
        <a:spcBef>
          <a:spcPct val="0"/>
        </a:spcBef>
        <a:spcAft>
          <a:spcPct val="0"/>
        </a:spcAft>
        <a:defRPr sz="2200" b="1">
          <a:solidFill>
            <a:schemeClr val="tx1"/>
          </a:solidFill>
          <a:latin typeface="+mj-lt"/>
          <a:ea typeface="+mj-ea"/>
          <a:cs typeface="+mj-cs"/>
        </a:defRPr>
      </a:lvl1pPr>
      <a:lvl2pPr algn="r" rtl="0" eaLnBrk="0" fontAlgn="base" hangingPunct="0">
        <a:lnSpc>
          <a:spcPct val="85000"/>
        </a:lnSpc>
        <a:spcBef>
          <a:spcPct val="0"/>
        </a:spcBef>
        <a:spcAft>
          <a:spcPct val="0"/>
        </a:spcAft>
        <a:defRPr sz="2200" b="1">
          <a:solidFill>
            <a:schemeClr val="tx1"/>
          </a:solidFill>
          <a:latin typeface="Arial" pitchFamily="34" charset="0"/>
        </a:defRPr>
      </a:lvl2pPr>
      <a:lvl3pPr algn="r" rtl="0" eaLnBrk="0" fontAlgn="base" hangingPunct="0">
        <a:lnSpc>
          <a:spcPct val="85000"/>
        </a:lnSpc>
        <a:spcBef>
          <a:spcPct val="0"/>
        </a:spcBef>
        <a:spcAft>
          <a:spcPct val="0"/>
        </a:spcAft>
        <a:defRPr sz="2200" b="1">
          <a:solidFill>
            <a:schemeClr val="tx1"/>
          </a:solidFill>
          <a:latin typeface="Arial" pitchFamily="34" charset="0"/>
        </a:defRPr>
      </a:lvl3pPr>
      <a:lvl4pPr algn="r" rtl="0" eaLnBrk="0" fontAlgn="base" hangingPunct="0">
        <a:lnSpc>
          <a:spcPct val="85000"/>
        </a:lnSpc>
        <a:spcBef>
          <a:spcPct val="0"/>
        </a:spcBef>
        <a:spcAft>
          <a:spcPct val="0"/>
        </a:spcAft>
        <a:defRPr sz="2200" b="1">
          <a:solidFill>
            <a:schemeClr val="tx1"/>
          </a:solidFill>
          <a:latin typeface="Arial" pitchFamily="34" charset="0"/>
        </a:defRPr>
      </a:lvl4pPr>
      <a:lvl5pPr algn="r" rtl="0" eaLnBrk="0" fontAlgn="base" hangingPunct="0">
        <a:lnSpc>
          <a:spcPct val="85000"/>
        </a:lnSpc>
        <a:spcBef>
          <a:spcPct val="0"/>
        </a:spcBef>
        <a:spcAft>
          <a:spcPct val="0"/>
        </a:spcAft>
        <a:defRPr sz="2200" b="1">
          <a:solidFill>
            <a:schemeClr val="tx1"/>
          </a:solidFill>
          <a:latin typeface="Arial" pitchFamily="34" charset="0"/>
        </a:defRPr>
      </a:lvl5pPr>
      <a:lvl6pPr marL="457200" algn="r" rtl="0" fontAlgn="base">
        <a:lnSpc>
          <a:spcPct val="85000"/>
        </a:lnSpc>
        <a:spcBef>
          <a:spcPct val="0"/>
        </a:spcBef>
        <a:spcAft>
          <a:spcPct val="0"/>
        </a:spcAft>
        <a:defRPr sz="2200" b="1">
          <a:solidFill>
            <a:schemeClr val="tx1"/>
          </a:solidFill>
          <a:latin typeface="Arial" pitchFamily="34" charset="0"/>
        </a:defRPr>
      </a:lvl6pPr>
      <a:lvl7pPr marL="914400" algn="r" rtl="0" fontAlgn="base">
        <a:lnSpc>
          <a:spcPct val="85000"/>
        </a:lnSpc>
        <a:spcBef>
          <a:spcPct val="0"/>
        </a:spcBef>
        <a:spcAft>
          <a:spcPct val="0"/>
        </a:spcAft>
        <a:defRPr sz="2200" b="1">
          <a:solidFill>
            <a:schemeClr val="tx1"/>
          </a:solidFill>
          <a:latin typeface="Arial" pitchFamily="34" charset="0"/>
        </a:defRPr>
      </a:lvl7pPr>
      <a:lvl8pPr marL="1371600" algn="r" rtl="0" fontAlgn="base">
        <a:lnSpc>
          <a:spcPct val="85000"/>
        </a:lnSpc>
        <a:spcBef>
          <a:spcPct val="0"/>
        </a:spcBef>
        <a:spcAft>
          <a:spcPct val="0"/>
        </a:spcAft>
        <a:defRPr sz="2200" b="1">
          <a:solidFill>
            <a:schemeClr val="tx1"/>
          </a:solidFill>
          <a:latin typeface="Arial" pitchFamily="34" charset="0"/>
        </a:defRPr>
      </a:lvl8pPr>
      <a:lvl9pPr marL="1828800" algn="r" rtl="0" fontAlgn="base">
        <a:lnSpc>
          <a:spcPct val="85000"/>
        </a:lnSpc>
        <a:spcBef>
          <a:spcPct val="0"/>
        </a:spcBef>
        <a:spcAft>
          <a:spcPct val="0"/>
        </a:spcAft>
        <a:defRPr sz="2200" b="1">
          <a:solidFill>
            <a:schemeClr val="tx1"/>
          </a:solidFill>
          <a:latin typeface="Arial" pitchFamily="34" charset="0"/>
        </a:defRPr>
      </a:lvl9pPr>
    </p:titleStyle>
    <p:bodyStyle>
      <a:lvl1pPr marL="227013" indent="-227013" algn="l" rtl="0" eaLnBrk="0" fontAlgn="base" hangingPunct="0">
        <a:spcBef>
          <a:spcPct val="20000"/>
        </a:spcBef>
        <a:spcAft>
          <a:spcPct val="3000"/>
        </a:spcAft>
        <a:buClr>
          <a:schemeClr val="accent1"/>
        </a:buClr>
        <a:buSzPct val="80000"/>
        <a:buFont typeface="Arial" pitchFamily="34" charset="0"/>
        <a:buChar char="►"/>
        <a:defRPr sz="2200">
          <a:solidFill>
            <a:srgbClr val="000000"/>
          </a:solidFill>
          <a:latin typeface="+mn-lt"/>
          <a:ea typeface="+mn-ea"/>
          <a:cs typeface="+mn-cs"/>
        </a:defRPr>
      </a:lvl1pPr>
      <a:lvl2pPr marL="566738" indent="-225425" algn="l" rtl="0" eaLnBrk="0" fontAlgn="base" hangingPunct="0">
        <a:spcBef>
          <a:spcPct val="20000"/>
        </a:spcBef>
        <a:spcAft>
          <a:spcPct val="3000"/>
        </a:spcAft>
        <a:buClr>
          <a:schemeClr val="tx1"/>
        </a:buClr>
        <a:buSzPct val="80000"/>
        <a:buChar char="•"/>
        <a:defRPr sz="2000">
          <a:solidFill>
            <a:srgbClr val="000000"/>
          </a:solidFill>
          <a:latin typeface="+mn-lt"/>
        </a:defRPr>
      </a:lvl2pPr>
      <a:lvl3pPr marL="922338" indent="-228600" algn="l" rtl="0" eaLnBrk="0" fontAlgn="base" hangingPunct="0">
        <a:spcBef>
          <a:spcPct val="20000"/>
        </a:spcBef>
        <a:spcAft>
          <a:spcPct val="3000"/>
        </a:spcAft>
        <a:buClr>
          <a:schemeClr val="tx1"/>
        </a:buClr>
        <a:buSzPct val="80000"/>
        <a:buFont typeface="Wingdings" pitchFamily="2" charset="2"/>
        <a:buChar char="§"/>
        <a:defRPr sz="2400">
          <a:solidFill>
            <a:srgbClr val="000000"/>
          </a:solidFill>
          <a:latin typeface="+mn-lt"/>
        </a:defRPr>
      </a:lvl3pPr>
      <a:lvl4pPr marL="1376363" indent="-228600" algn="l" rtl="0" eaLnBrk="0" fontAlgn="base" hangingPunct="0">
        <a:spcBef>
          <a:spcPct val="20000"/>
        </a:spcBef>
        <a:spcAft>
          <a:spcPct val="3000"/>
        </a:spcAft>
        <a:buClr>
          <a:schemeClr val="tx1"/>
        </a:buClr>
        <a:buSzPct val="80000"/>
        <a:buFont typeface="HelveticaNeueLT Std" pitchFamily="34" charset="0"/>
        <a:buChar char="–"/>
        <a:defRPr sz="1600">
          <a:solidFill>
            <a:srgbClr val="000000"/>
          </a:solidFill>
          <a:latin typeface="+mn-lt"/>
        </a:defRPr>
      </a:lvl4pPr>
      <a:lvl5pPr marL="1773238" indent="-157163" algn="l" rtl="0" eaLnBrk="0" fontAlgn="base" hangingPunct="0">
        <a:spcBef>
          <a:spcPct val="20000"/>
        </a:spcBef>
        <a:spcAft>
          <a:spcPct val="3000"/>
        </a:spcAft>
        <a:buClr>
          <a:schemeClr val="tx1"/>
        </a:buClr>
        <a:buSzPct val="70000"/>
        <a:buFont typeface="Arial" pitchFamily="34" charset="0"/>
        <a:buChar char="►"/>
        <a:defRPr sz="1400">
          <a:solidFill>
            <a:srgbClr val="000000"/>
          </a:solidFill>
          <a:latin typeface="+mn-lt"/>
        </a:defRPr>
      </a:lvl5pPr>
      <a:lvl6pPr marL="22304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defRPr>
      </a:lvl6pPr>
      <a:lvl7pPr marL="26876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defRPr>
      </a:lvl7pPr>
      <a:lvl8pPr marL="31448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defRPr>
      </a:lvl8pPr>
      <a:lvl9pPr marL="36020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050" name="Group 7"/>
          <p:cNvGrpSpPr>
            <a:grpSpLocks/>
          </p:cNvGrpSpPr>
          <p:nvPr/>
        </p:nvGrpSpPr>
        <p:grpSpPr bwMode="auto">
          <a:xfrm>
            <a:off x="1841500" y="2289175"/>
            <a:ext cx="5454650" cy="1431925"/>
            <a:chOff x="1118" y="1322"/>
            <a:chExt cx="3436" cy="902"/>
          </a:xfrm>
        </p:grpSpPr>
        <p:sp>
          <p:nvSpPr>
            <p:cNvPr id="1523720" name="Text Box 8"/>
            <p:cNvSpPr txBox="1">
              <a:spLocks noChangeAspect="1" noChangeArrowheads="1"/>
            </p:cNvSpPr>
            <p:nvPr userDrawn="1"/>
          </p:nvSpPr>
          <p:spPr bwMode="black">
            <a:xfrm>
              <a:off x="3966" y="1674"/>
              <a:ext cx="588" cy="155"/>
            </a:xfrm>
            <a:prstGeom prst="rect">
              <a:avLst/>
            </a:prstGeom>
            <a:noFill/>
            <a:ln w="9525">
              <a:noFill/>
              <a:miter lim="800000"/>
              <a:headEnd/>
              <a:tailEnd/>
            </a:ln>
            <a:effectLst/>
          </p:spPr>
          <p:txBody>
            <a:bodyPr>
              <a:spAutoFit/>
            </a:bodyPr>
            <a:lstStyle/>
            <a:p>
              <a:pPr>
                <a:defRPr/>
              </a:pPr>
              <a:r>
                <a:rPr lang="en-US" sz="1000"/>
                <a:t>TM</a:t>
              </a:r>
            </a:p>
          </p:txBody>
        </p:sp>
        <p:sp>
          <p:nvSpPr>
            <p:cNvPr id="1523721" name="Freeform 9"/>
            <p:cNvSpPr>
              <a:spLocks noChangeAspect="1"/>
            </p:cNvSpPr>
            <p:nvPr userDrawn="1"/>
          </p:nvSpPr>
          <p:spPr bwMode="black">
            <a:xfrm>
              <a:off x="2688" y="2126"/>
              <a:ext cx="95" cy="98"/>
            </a:xfrm>
            <a:custGeom>
              <a:avLst/>
              <a:gdLst/>
              <a:ahLst/>
              <a:cxnLst>
                <a:cxn ang="0">
                  <a:pos x="7" y="19"/>
                </a:cxn>
                <a:cxn ang="0">
                  <a:pos x="14" y="26"/>
                </a:cxn>
                <a:cxn ang="0">
                  <a:pos x="21" y="21"/>
                </a:cxn>
                <a:cxn ang="0">
                  <a:pos x="5" y="8"/>
                </a:cxn>
                <a:cxn ang="0">
                  <a:pos x="17" y="0"/>
                </a:cxn>
                <a:cxn ang="0">
                  <a:pos x="28" y="9"/>
                </a:cxn>
                <a:cxn ang="0">
                  <a:pos x="23" y="10"/>
                </a:cxn>
                <a:cxn ang="0">
                  <a:pos x="17" y="4"/>
                </a:cxn>
                <a:cxn ang="0">
                  <a:pos x="10" y="8"/>
                </a:cxn>
                <a:cxn ang="0">
                  <a:pos x="26" y="21"/>
                </a:cxn>
                <a:cxn ang="0">
                  <a:pos x="12" y="30"/>
                </a:cxn>
                <a:cxn ang="0">
                  <a:pos x="1" y="20"/>
                </a:cxn>
                <a:cxn ang="0">
                  <a:pos x="7" y="19"/>
                </a:cxn>
              </a:cxnLst>
              <a:rect l="0" t="0" r="r" b="b"/>
              <a:pathLst>
                <a:path w="29" h="30">
                  <a:moveTo>
                    <a:pt x="7" y="19"/>
                  </a:moveTo>
                  <a:cubicBezTo>
                    <a:pt x="6" y="25"/>
                    <a:pt x="10" y="26"/>
                    <a:pt x="14" y="26"/>
                  </a:cubicBezTo>
                  <a:cubicBezTo>
                    <a:pt x="16" y="26"/>
                    <a:pt x="20" y="26"/>
                    <a:pt x="21" y="21"/>
                  </a:cubicBezTo>
                  <a:cubicBezTo>
                    <a:pt x="22" y="14"/>
                    <a:pt x="2" y="20"/>
                    <a:pt x="5" y="8"/>
                  </a:cubicBezTo>
                  <a:cubicBezTo>
                    <a:pt x="6" y="2"/>
                    <a:pt x="12" y="0"/>
                    <a:pt x="17" y="0"/>
                  </a:cubicBezTo>
                  <a:cubicBezTo>
                    <a:pt x="21" y="0"/>
                    <a:pt x="29" y="2"/>
                    <a:pt x="28" y="9"/>
                  </a:cubicBezTo>
                  <a:cubicBezTo>
                    <a:pt x="23" y="10"/>
                    <a:pt x="23" y="10"/>
                    <a:pt x="23" y="10"/>
                  </a:cubicBezTo>
                  <a:cubicBezTo>
                    <a:pt x="23" y="6"/>
                    <a:pt x="20" y="4"/>
                    <a:pt x="17" y="4"/>
                  </a:cubicBezTo>
                  <a:cubicBezTo>
                    <a:pt x="14" y="4"/>
                    <a:pt x="10" y="4"/>
                    <a:pt x="10" y="8"/>
                  </a:cubicBezTo>
                  <a:cubicBezTo>
                    <a:pt x="8" y="15"/>
                    <a:pt x="28" y="10"/>
                    <a:pt x="26" y="21"/>
                  </a:cubicBezTo>
                  <a:cubicBezTo>
                    <a:pt x="25" y="27"/>
                    <a:pt x="18" y="30"/>
                    <a:pt x="12" y="30"/>
                  </a:cubicBezTo>
                  <a:cubicBezTo>
                    <a:pt x="6" y="30"/>
                    <a:pt x="0" y="27"/>
                    <a:pt x="1" y="20"/>
                  </a:cubicBezTo>
                  <a:lnTo>
                    <a:pt x="7" y="19"/>
                  </a:lnTo>
                  <a:close/>
                </a:path>
              </a:pathLst>
            </a:custGeom>
            <a:solidFill>
              <a:schemeClr val="tx1"/>
            </a:solidFill>
            <a:ln w="9525">
              <a:noFill/>
              <a:round/>
              <a:headEnd/>
              <a:tailEnd/>
            </a:ln>
          </p:spPr>
          <p:txBody>
            <a:bodyPr/>
            <a:lstStyle/>
            <a:p>
              <a:pPr>
                <a:defRPr/>
              </a:pPr>
              <a:endParaRPr lang="en-US"/>
            </a:p>
          </p:txBody>
        </p:sp>
        <p:sp>
          <p:nvSpPr>
            <p:cNvPr id="1523722" name="Freeform 10"/>
            <p:cNvSpPr>
              <a:spLocks noChangeAspect="1" noEditPoints="1"/>
            </p:cNvSpPr>
            <p:nvPr userDrawn="1"/>
          </p:nvSpPr>
          <p:spPr bwMode="black">
            <a:xfrm>
              <a:off x="2789" y="2126"/>
              <a:ext cx="96" cy="98"/>
            </a:xfrm>
            <a:custGeom>
              <a:avLst/>
              <a:gdLst/>
              <a:ahLst/>
              <a:cxnLst>
                <a:cxn ang="0">
                  <a:pos x="7" y="16"/>
                </a:cxn>
                <a:cxn ang="0">
                  <a:pos x="13" y="26"/>
                </a:cxn>
                <a:cxn ang="0">
                  <a:pos x="23" y="20"/>
                </a:cxn>
                <a:cxn ang="0">
                  <a:pos x="27" y="20"/>
                </a:cxn>
                <a:cxn ang="0">
                  <a:pos x="12" y="30"/>
                </a:cxn>
                <a:cxn ang="0">
                  <a:pos x="1" y="15"/>
                </a:cxn>
                <a:cxn ang="0">
                  <a:pos x="18" y="0"/>
                </a:cxn>
                <a:cxn ang="0">
                  <a:pos x="29" y="15"/>
                </a:cxn>
                <a:cxn ang="0">
                  <a:pos x="28" y="16"/>
                </a:cxn>
                <a:cxn ang="0">
                  <a:pos x="7" y="16"/>
                </a:cxn>
                <a:cxn ang="0">
                  <a:pos x="24" y="12"/>
                </a:cxn>
                <a:cxn ang="0">
                  <a:pos x="17" y="4"/>
                </a:cxn>
                <a:cxn ang="0">
                  <a:pos x="7" y="12"/>
                </a:cxn>
                <a:cxn ang="0">
                  <a:pos x="24" y="12"/>
                </a:cxn>
              </a:cxnLst>
              <a:rect l="0" t="0" r="r" b="b"/>
              <a:pathLst>
                <a:path w="30" h="30">
                  <a:moveTo>
                    <a:pt x="7" y="16"/>
                  </a:moveTo>
                  <a:cubicBezTo>
                    <a:pt x="5" y="22"/>
                    <a:pt x="8" y="26"/>
                    <a:pt x="13" y="26"/>
                  </a:cubicBezTo>
                  <a:cubicBezTo>
                    <a:pt x="18" y="26"/>
                    <a:pt x="21" y="24"/>
                    <a:pt x="23" y="20"/>
                  </a:cubicBezTo>
                  <a:cubicBezTo>
                    <a:pt x="27" y="20"/>
                    <a:pt x="27" y="20"/>
                    <a:pt x="27" y="20"/>
                  </a:cubicBezTo>
                  <a:cubicBezTo>
                    <a:pt x="24" y="27"/>
                    <a:pt x="19" y="30"/>
                    <a:pt x="12" y="30"/>
                  </a:cubicBezTo>
                  <a:cubicBezTo>
                    <a:pt x="3" y="30"/>
                    <a:pt x="0" y="23"/>
                    <a:pt x="1" y="15"/>
                  </a:cubicBezTo>
                  <a:cubicBezTo>
                    <a:pt x="3" y="6"/>
                    <a:pt x="9" y="0"/>
                    <a:pt x="18" y="0"/>
                  </a:cubicBezTo>
                  <a:cubicBezTo>
                    <a:pt x="27" y="0"/>
                    <a:pt x="30" y="6"/>
                    <a:pt x="29" y="15"/>
                  </a:cubicBezTo>
                  <a:cubicBezTo>
                    <a:pt x="28" y="16"/>
                    <a:pt x="28" y="16"/>
                    <a:pt x="28" y="16"/>
                  </a:cubicBezTo>
                  <a:lnTo>
                    <a:pt x="7" y="16"/>
                  </a:lnTo>
                  <a:close/>
                  <a:moveTo>
                    <a:pt x="24" y="12"/>
                  </a:moveTo>
                  <a:cubicBezTo>
                    <a:pt x="24" y="8"/>
                    <a:pt x="22" y="4"/>
                    <a:pt x="17" y="4"/>
                  </a:cubicBezTo>
                  <a:cubicBezTo>
                    <a:pt x="12" y="4"/>
                    <a:pt x="8" y="8"/>
                    <a:pt x="7" y="12"/>
                  </a:cubicBezTo>
                  <a:lnTo>
                    <a:pt x="24" y="12"/>
                  </a:lnTo>
                  <a:close/>
                </a:path>
              </a:pathLst>
            </a:custGeom>
            <a:solidFill>
              <a:schemeClr val="tx1"/>
            </a:solidFill>
            <a:ln w="9525">
              <a:noFill/>
              <a:round/>
              <a:headEnd/>
              <a:tailEnd/>
            </a:ln>
          </p:spPr>
          <p:txBody>
            <a:bodyPr/>
            <a:lstStyle/>
            <a:p>
              <a:pPr>
                <a:defRPr/>
              </a:pPr>
              <a:endParaRPr lang="en-US"/>
            </a:p>
          </p:txBody>
        </p:sp>
        <p:sp>
          <p:nvSpPr>
            <p:cNvPr id="1523723" name="Freeform 11"/>
            <p:cNvSpPr>
              <a:spLocks noChangeAspect="1"/>
            </p:cNvSpPr>
            <p:nvPr userDrawn="1"/>
          </p:nvSpPr>
          <p:spPr bwMode="black">
            <a:xfrm>
              <a:off x="2893" y="2126"/>
              <a:ext cx="145" cy="95"/>
            </a:xfrm>
            <a:custGeom>
              <a:avLst/>
              <a:gdLst/>
              <a:ahLst/>
              <a:cxnLst>
                <a:cxn ang="0">
                  <a:pos x="5" y="1"/>
                </a:cxn>
                <a:cxn ang="0">
                  <a:pos x="10" y="1"/>
                </a:cxn>
                <a:cxn ang="0">
                  <a:pos x="9" y="4"/>
                </a:cxn>
                <a:cxn ang="0">
                  <a:pos x="9" y="4"/>
                </a:cxn>
                <a:cxn ang="0">
                  <a:pos x="18" y="0"/>
                </a:cxn>
                <a:cxn ang="0">
                  <a:pos x="26" y="5"/>
                </a:cxn>
                <a:cxn ang="0">
                  <a:pos x="35" y="0"/>
                </a:cxn>
                <a:cxn ang="0">
                  <a:pos x="43" y="10"/>
                </a:cxn>
                <a:cxn ang="0">
                  <a:pos x="39" y="29"/>
                </a:cxn>
                <a:cxn ang="0">
                  <a:pos x="34" y="29"/>
                </a:cxn>
                <a:cxn ang="0">
                  <a:pos x="38" y="10"/>
                </a:cxn>
                <a:cxn ang="0">
                  <a:pos x="34" y="4"/>
                </a:cxn>
                <a:cxn ang="0">
                  <a:pos x="26" y="10"/>
                </a:cxn>
                <a:cxn ang="0">
                  <a:pos x="22" y="29"/>
                </a:cxn>
                <a:cxn ang="0">
                  <a:pos x="17" y="29"/>
                </a:cxn>
                <a:cxn ang="0">
                  <a:pos x="21" y="10"/>
                </a:cxn>
                <a:cxn ang="0">
                  <a:pos x="17" y="4"/>
                </a:cxn>
                <a:cxn ang="0">
                  <a:pos x="8" y="10"/>
                </a:cxn>
                <a:cxn ang="0">
                  <a:pos x="5" y="29"/>
                </a:cxn>
                <a:cxn ang="0">
                  <a:pos x="0" y="29"/>
                </a:cxn>
                <a:cxn ang="0">
                  <a:pos x="5" y="1"/>
                </a:cxn>
              </a:cxnLst>
              <a:rect l="0" t="0" r="r" b="b"/>
              <a:pathLst>
                <a:path w="44" h="29">
                  <a:moveTo>
                    <a:pt x="5" y="1"/>
                  </a:moveTo>
                  <a:cubicBezTo>
                    <a:pt x="10" y="1"/>
                    <a:pt x="10" y="1"/>
                    <a:pt x="10" y="1"/>
                  </a:cubicBezTo>
                  <a:cubicBezTo>
                    <a:pt x="9" y="4"/>
                    <a:pt x="9" y="4"/>
                    <a:pt x="9" y="4"/>
                  </a:cubicBezTo>
                  <a:cubicBezTo>
                    <a:pt x="9" y="4"/>
                    <a:pt x="9" y="4"/>
                    <a:pt x="9" y="4"/>
                  </a:cubicBezTo>
                  <a:cubicBezTo>
                    <a:pt x="12" y="2"/>
                    <a:pt x="15" y="0"/>
                    <a:pt x="18" y="0"/>
                  </a:cubicBezTo>
                  <a:cubicBezTo>
                    <a:pt x="21" y="0"/>
                    <a:pt x="25" y="1"/>
                    <a:pt x="26" y="5"/>
                  </a:cubicBezTo>
                  <a:cubicBezTo>
                    <a:pt x="28" y="2"/>
                    <a:pt x="32" y="0"/>
                    <a:pt x="35" y="0"/>
                  </a:cubicBezTo>
                  <a:cubicBezTo>
                    <a:pt x="40" y="0"/>
                    <a:pt x="44" y="2"/>
                    <a:pt x="43" y="10"/>
                  </a:cubicBezTo>
                  <a:cubicBezTo>
                    <a:pt x="39" y="29"/>
                    <a:pt x="39" y="29"/>
                    <a:pt x="39" y="29"/>
                  </a:cubicBezTo>
                  <a:cubicBezTo>
                    <a:pt x="34" y="29"/>
                    <a:pt x="34" y="29"/>
                    <a:pt x="34" y="29"/>
                  </a:cubicBezTo>
                  <a:cubicBezTo>
                    <a:pt x="38" y="10"/>
                    <a:pt x="38" y="10"/>
                    <a:pt x="38" y="10"/>
                  </a:cubicBezTo>
                  <a:cubicBezTo>
                    <a:pt x="39" y="7"/>
                    <a:pt x="37" y="4"/>
                    <a:pt x="34" y="4"/>
                  </a:cubicBezTo>
                  <a:cubicBezTo>
                    <a:pt x="31" y="4"/>
                    <a:pt x="26" y="6"/>
                    <a:pt x="26" y="10"/>
                  </a:cubicBezTo>
                  <a:cubicBezTo>
                    <a:pt x="22" y="29"/>
                    <a:pt x="22" y="29"/>
                    <a:pt x="22" y="29"/>
                  </a:cubicBezTo>
                  <a:cubicBezTo>
                    <a:pt x="17" y="29"/>
                    <a:pt x="17" y="29"/>
                    <a:pt x="17" y="29"/>
                  </a:cubicBezTo>
                  <a:cubicBezTo>
                    <a:pt x="21" y="10"/>
                    <a:pt x="21" y="10"/>
                    <a:pt x="21" y="10"/>
                  </a:cubicBezTo>
                  <a:cubicBezTo>
                    <a:pt x="21" y="7"/>
                    <a:pt x="20" y="4"/>
                    <a:pt x="17" y="4"/>
                  </a:cubicBezTo>
                  <a:cubicBezTo>
                    <a:pt x="14" y="4"/>
                    <a:pt x="9" y="6"/>
                    <a:pt x="8" y="10"/>
                  </a:cubicBezTo>
                  <a:cubicBezTo>
                    <a:pt x="5" y="29"/>
                    <a:pt x="5" y="29"/>
                    <a:pt x="5" y="29"/>
                  </a:cubicBezTo>
                  <a:cubicBezTo>
                    <a:pt x="0" y="29"/>
                    <a:pt x="0" y="29"/>
                    <a:pt x="0" y="29"/>
                  </a:cubicBezTo>
                  <a:lnTo>
                    <a:pt x="5" y="1"/>
                  </a:lnTo>
                  <a:close/>
                </a:path>
              </a:pathLst>
            </a:custGeom>
            <a:solidFill>
              <a:schemeClr val="tx1"/>
            </a:solidFill>
            <a:ln w="9525">
              <a:noFill/>
              <a:round/>
              <a:headEnd/>
              <a:tailEnd/>
            </a:ln>
          </p:spPr>
          <p:txBody>
            <a:bodyPr/>
            <a:lstStyle/>
            <a:p>
              <a:pPr>
                <a:defRPr/>
              </a:pPr>
              <a:endParaRPr lang="en-US"/>
            </a:p>
          </p:txBody>
        </p:sp>
        <p:sp>
          <p:nvSpPr>
            <p:cNvPr id="1523724" name="Freeform 12"/>
            <p:cNvSpPr>
              <a:spLocks noChangeAspect="1" noEditPoints="1"/>
            </p:cNvSpPr>
            <p:nvPr userDrawn="1"/>
          </p:nvSpPr>
          <p:spPr bwMode="black">
            <a:xfrm>
              <a:off x="3046" y="2082"/>
              <a:ext cx="44" cy="139"/>
            </a:xfrm>
            <a:custGeom>
              <a:avLst/>
              <a:gdLst/>
              <a:ahLst/>
              <a:cxnLst>
                <a:cxn ang="0">
                  <a:pos x="10" y="30"/>
                </a:cxn>
                <a:cxn ang="0">
                  <a:pos x="20" y="30"/>
                </a:cxn>
                <a:cxn ang="0">
                  <a:pos x="8" y="86"/>
                </a:cxn>
                <a:cxn ang="0">
                  <a:pos x="0" y="86"/>
                </a:cxn>
                <a:cxn ang="0">
                  <a:pos x="10" y="30"/>
                </a:cxn>
                <a:cxn ang="0">
                  <a:pos x="16" y="0"/>
                </a:cxn>
                <a:cxn ang="0">
                  <a:pos x="26" y="0"/>
                </a:cxn>
                <a:cxn ang="0">
                  <a:pos x="24" y="12"/>
                </a:cxn>
                <a:cxn ang="0">
                  <a:pos x="14" y="12"/>
                </a:cxn>
                <a:cxn ang="0">
                  <a:pos x="16" y="0"/>
                </a:cxn>
              </a:cxnLst>
              <a:rect l="0" t="0" r="r" b="b"/>
              <a:pathLst>
                <a:path w="26" h="86">
                  <a:moveTo>
                    <a:pt x="10" y="30"/>
                  </a:moveTo>
                  <a:lnTo>
                    <a:pt x="20" y="30"/>
                  </a:lnTo>
                  <a:lnTo>
                    <a:pt x="8" y="86"/>
                  </a:lnTo>
                  <a:lnTo>
                    <a:pt x="0" y="86"/>
                  </a:lnTo>
                  <a:lnTo>
                    <a:pt x="10" y="30"/>
                  </a:lnTo>
                  <a:close/>
                  <a:moveTo>
                    <a:pt x="16" y="0"/>
                  </a:moveTo>
                  <a:lnTo>
                    <a:pt x="26" y="0"/>
                  </a:lnTo>
                  <a:lnTo>
                    <a:pt x="24" y="12"/>
                  </a:lnTo>
                  <a:lnTo>
                    <a:pt x="14" y="12"/>
                  </a:lnTo>
                  <a:lnTo>
                    <a:pt x="16" y="0"/>
                  </a:lnTo>
                  <a:close/>
                </a:path>
              </a:pathLst>
            </a:custGeom>
            <a:solidFill>
              <a:schemeClr val="tx1"/>
            </a:solidFill>
            <a:ln w="9525">
              <a:noFill/>
              <a:round/>
              <a:headEnd/>
              <a:tailEnd/>
            </a:ln>
          </p:spPr>
          <p:txBody>
            <a:bodyPr/>
            <a:lstStyle/>
            <a:p>
              <a:pPr>
                <a:defRPr/>
              </a:pPr>
              <a:endParaRPr lang="en-US"/>
            </a:p>
          </p:txBody>
        </p:sp>
        <p:sp>
          <p:nvSpPr>
            <p:cNvPr id="1523725" name="Freeform 13"/>
            <p:cNvSpPr>
              <a:spLocks noChangeAspect="1"/>
            </p:cNvSpPr>
            <p:nvPr userDrawn="1"/>
          </p:nvSpPr>
          <p:spPr bwMode="black">
            <a:xfrm>
              <a:off x="3081" y="2126"/>
              <a:ext cx="102" cy="98"/>
            </a:xfrm>
            <a:custGeom>
              <a:avLst/>
              <a:gdLst/>
              <a:ahLst/>
              <a:cxnLst>
                <a:cxn ang="0">
                  <a:pos x="25" y="10"/>
                </a:cxn>
                <a:cxn ang="0">
                  <a:pos x="19" y="4"/>
                </a:cxn>
                <a:cxn ang="0">
                  <a:pos x="7" y="15"/>
                </a:cxn>
                <a:cxn ang="0">
                  <a:pos x="14" y="26"/>
                </a:cxn>
                <a:cxn ang="0">
                  <a:pos x="24" y="19"/>
                </a:cxn>
                <a:cxn ang="0">
                  <a:pos x="29" y="19"/>
                </a:cxn>
                <a:cxn ang="0">
                  <a:pos x="13" y="30"/>
                </a:cxn>
                <a:cxn ang="0">
                  <a:pos x="2" y="15"/>
                </a:cxn>
                <a:cxn ang="0">
                  <a:pos x="19" y="0"/>
                </a:cxn>
                <a:cxn ang="0">
                  <a:pos x="30" y="10"/>
                </a:cxn>
                <a:cxn ang="0">
                  <a:pos x="25" y="10"/>
                </a:cxn>
              </a:cxnLst>
              <a:rect l="0" t="0" r="r" b="b"/>
              <a:pathLst>
                <a:path w="30" h="30">
                  <a:moveTo>
                    <a:pt x="25" y="10"/>
                  </a:moveTo>
                  <a:cubicBezTo>
                    <a:pt x="25" y="6"/>
                    <a:pt x="22" y="4"/>
                    <a:pt x="19" y="4"/>
                  </a:cubicBezTo>
                  <a:cubicBezTo>
                    <a:pt x="12" y="4"/>
                    <a:pt x="8" y="10"/>
                    <a:pt x="7" y="15"/>
                  </a:cubicBezTo>
                  <a:cubicBezTo>
                    <a:pt x="6" y="21"/>
                    <a:pt x="8" y="26"/>
                    <a:pt x="14" y="26"/>
                  </a:cubicBezTo>
                  <a:cubicBezTo>
                    <a:pt x="19" y="26"/>
                    <a:pt x="23" y="23"/>
                    <a:pt x="24" y="19"/>
                  </a:cubicBezTo>
                  <a:cubicBezTo>
                    <a:pt x="29" y="19"/>
                    <a:pt x="29" y="19"/>
                    <a:pt x="29" y="19"/>
                  </a:cubicBezTo>
                  <a:cubicBezTo>
                    <a:pt x="27" y="26"/>
                    <a:pt x="21" y="30"/>
                    <a:pt x="13" y="30"/>
                  </a:cubicBezTo>
                  <a:cubicBezTo>
                    <a:pt x="4" y="30"/>
                    <a:pt x="0" y="24"/>
                    <a:pt x="2" y="15"/>
                  </a:cubicBezTo>
                  <a:cubicBezTo>
                    <a:pt x="4" y="6"/>
                    <a:pt x="10" y="0"/>
                    <a:pt x="19" y="0"/>
                  </a:cubicBezTo>
                  <a:cubicBezTo>
                    <a:pt x="25" y="0"/>
                    <a:pt x="30" y="3"/>
                    <a:pt x="30" y="10"/>
                  </a:cubicBezTo>
                  <a:lnTo>
                    <a:pt x="25" y="10"/>
                  </a:lnTo>
                  <a:close/>
                </a:path>
              </a:pathLst>
            </a:custGeom>
            <a:solidFill>
              <a:schemeClr val="tx1"/>
            </a:solidFill>
            <a:ln w="9525">
              <a:noFill/>
              <a:round/>
              <a:headEnd/>
              <a:tailEnd/>
            </a:ln>
          </p:spPr>
          <p:txBody>
            <a:bodyPr/>
            <a:lstStyle/>
            <a:p>
              <a:pPr>
                <a:defRPr/>
              </a:pPr>
              <a:endParaRPr lang="en-US"/>
            </a:p>
          </p:txBody>
        </p:sp>
        <p:sp>
          <p:nvSpPr>
            <p:cNvPr id="1523726" name="Freeform 14"/>
            <p:cNvSpPr>
              <a:spLocks noChangeAspect="1" noEditPoints="1"/>
            </p:cNvSpPr>
            <p:nvPr userDrawn="1"/>
          </p:nvSpPr>
          <p:spPr bwMode="black">
            <a:xfrm>
              <a:off x="3191" y="2126"/>
              <a:ext cx="101" cy="98"/>
            </a:xfrm>
            <a:custGeom>
              <a:avLst/>
              <a:gdLst/>
              <a:ahLst/>
              <a:cxnLst>
                <a:cxn ang="0">
                  <a:pos x="18" y="0"/>
                </a:cxn>
                <a:cxn ang="0">
                  <a:pos x="30" y="15"/>
                </a:cxn>
                <a:cxn ang="0">
                  <a:pos x="13" y="30"/>
                </a:cxn>
                <a:cxn ang="0">
                  <a:pos x="1" y="15"/>
                </a:cxn>
                <a:cxn ang="0">
                  <a:pos x="18" y="0"/>
                </a:cxn>
                <a:cxn ang="0">
                  <a:pos x="13" y="26"/>
                </a:cxn>
                <a:cxn ang="0">
                  <a:pos x="24" y="15"/>
                </a:cxn>
                <a:cxn ang="0">
                  <a:pos x="18" y="4"/>
                </a:cxn>
                <a:cxn ang="0">
                  <a:pos x="7" y="15"/>
                </a:cxn>
                <a:cxn ang="0">
                  <a:pos x="13" y="26"/>
                </a:cxn>
              </a:cxnLst>
              <a:rect l="0" t="0" r="r" b="b"/>
              <a:pathLst>
                <a:path w="31" h="30">
                  <a:moveTo>
                    <a:pt x="18" y="0"/>
                  </a:moveTo>
                  <a:cubicBezTo>
                    <a:pt x="27" y="0"/>
                    <a:pt x="31" y="6"/>
                    <a:pt x="30" y="15"/>
                  </a:cubicBezTo>
                  <a:cubicBezTo>
                    <a:pt x="28" y="24"/>
                    <a:pt x="21" y="30"/>
                    <a:pt x="13" y="30"/>
                  </a:cubicBezTo>
                  <a:cubicBezTo>
                    <a:pt x="4" y="30"/>
                    <a:pt x="0" y="24"/>
                    <a:pt x="1" y="15"/>
                  </a:cubicBezTo>
                  <a:cubicBezTo>
                    <a:pt x="3" y="6"/>
                    <a:pt x="10" y="0"/>
                    <a:pt x="18" y="0"/>
                  </a:cubicBezTo>
                  <a:close/>
                  <a:moveTo>
                    <a:pt x="13" y="26"/>
                  </a:moveTo>
                  <a:cubicBezTo>
                    <a:pt x="20" y="26"/>
                    <a:pt x="23" y="20"/>
                    <a:pt x="24" y="15"/>
                  </a:cubicBezTo>
                  <a:cubicBezTo>
                    <a:pt x="25" y="10"/>
                    <a:pt x="25" y="4"/>
                    <a:pt x="18" y="4"/>
                  </a:cubicBezTo>
                  <a:cubicBezTo>
                    <a:pt x="11" y="4"/>
                    <a:pt x="8" y="10"/>
                    <a:pt x="7" y="15"/>
                  </a:cubicBezTo>
                  <a:cubicBezTo>
                    <a:pt x="6" y="20"/>
                    <a:pt x="6" y="26"/>
                    <a:pt x="13" y="26"/>
                  </a:cubicBezTo>
                  <a:close/>
                </a:path>
              </a:pathLst>
            </a:custGeom>
            <a:solidFill>
              <a:schemeClr val="tx1"/>
            </a:solidFill>
            <a:ln w="9525">
              <a:noFill/>
              <a:round/>
              <a:headEnd/>
              <a:tailEnd/>
            </a:ln>
          </p:spPr>
          <p:txBody>
            <a:bodyPr/>
            <a:lstStyle/>
            <a:p>
              <a:pPr>
                <a:defRPr/>
              </a:pPr>
              <a:endParaRPr lang="en-US"/>
            </a:p>
          </p:txBody>
        </p:sp>
        <p:sp>
          <p:nvSpPr>
            <p:cNvPr id="1523727" name="Freeform 15"/>
            <p:cNvSpPr>
              <a:spLocks noChangeAspect="1"/>
            </p:cNvSpPr>
            <p:nvPr userDrawn="1"/>
          </p:nvSpPr>
          <p:spPr bwMode="black">
            <a:xfrm>
              <a:off x="3297" y="2126"/>
              <a:ext cx="96" cy="95"/>
            </a:xfrm>
            <a:custGeom>
              <a:avLst/>
              <a:gdLst/>
              <a:ahLst/>
              <a:cxnLst>
                <a:cxn ang="0">
                  <a:pos x="5" y="1"/>
                </a:cxn>
                <a:cxn ang="0">
                  <a:pos x="10" y="1"/>
                </a:cxn>
                <a:cxn ang="0">
                  <a:pos x="9" y="4"/>
                </a:cxn>
                <a:cxn ang="0">
                  <a:pos x="10" y="4"/>
                </a:cxn>
                <a:cxn ang="0">
                  <a:pos x="19" y="0"/>
                </a:cxn>
                <a:cxn ang="0">
                  <a:pos x="27" y="10"/>
                </a:cxn>
                <a:cxn ang="0">
                  <a:pos x="23" y="29"/>
                </a:cxn>
                <a:cxn ang="0">
                  <a:pos x="18" y="29"/>
                </a:cxn>
                <a:cxn ang="0">
                  <a:pos x="22" y="11"/>
                </a:cxn>
                <a:cxn ang="0">
                  <a:pos x="17" y="4"/>
                </a:cxn>
                <a:cxn ang="0">
                  <a:pos x="8" y="12"/>
                </a:cxn>
                <a:cxn ang="0">
                  <a:pos x="5" y="29"/>
                </a:cxn>
                <a:cxn ang="0">
                  <a:pos x="0" y="29"/>
                </a:cxn>
                <a:cxn ang="0">
                  <a:pos x="5" y="1"/>
                </a:cxn>
              </a:cxnLst>
              <a:rect l="0" t="0" r="r" b="b"/>
              <a:pathLst>
                <a:path w="29" h="29">
                  <a:moveTo>
                    <a:pt x="5" y="1"/>
                  </a:moveTo>
                  <a:cubicBezTo>
                    <a:pt x="10" y="1"/>
                    <a:pt x="10" y="1"/>
                    <a:pt x="10" y="1"/>
                  </a:cubicBezTo>
                  <a:cubicBezTo>
                    <a:pt x="9" y="4"/>
                    <a:pt x="9" y="4"/>
                    <a:pt x="9" y="4"/>
                  </a:cubicBezTo>
                  <a:cubicBezTo>
                    <a:pt x="10" y="4"/>
                    <a:pt x="10" y="4"/>
                    <a:pt x="10" y="4"/>
                  </a:cubicBezTo>
                  <a:cubicBezTo>
                    <a:pt x="12" y="2"/>
                    <a:pt x="15" y="0"/>
                    <a:pt x="19" y="0"/>
                  </a:cubicBezTo>
                  <a:cubicBezTo>
                    <a:pt x="25" y="0"/>
                    <a:pt x="29" y="2"/>
                    <a:pt x="27" y="10"/>
                  </a:cubicBezTo>
                  <a:cubicBezTo>
                    <a:pt x="23" y="29"/>
                    <a:pt x="23" y="29"/>
                    <a:pt x="23" y="29"/>
                  </a:cubicBezTo>
                  <a:cubicBezTo>
                    <a:pt x="18" y="29"/>
                    <a:pt x="18" y="29"/>
                    <a:pt x="18" y="29"/>
                  </a:cubicBezTo>
                  <a:cubicBezTo>
                    <a:pt x="22" y="11"/>
                    <a:pt x="22" y="11"/>
                    <a:pt x="22" y="11"/>
                  </a:cubicBezTo>
                  <a:cubicBezTo>
                    <a:pt x="23" y="6"/>
                    <a:pt x="21" y="4"/>
                    <a:pt x="17" y="4"/>
                  </a:cubicBezTo>
                  <a:cubicBezTo>
                    <a:pt x="13" y="4"/>
                    <a:pt x="9" y="7"/>
                    <a:pt x="8" y="12"/>
                  </a:cubicBezTo>
                  <a:cubicBezTo>
                    <a:pt x="5" y="29"/>
                    <a:pt x="5" y="29"/>
                    <a:pt x="5" y="29"/>
                  </a:cubicBezTo>
                  <a:cubicBezTo>
                    <a:pt x="0" y="29"/>
                    <a:pt x="0" y="29"/>
                    <a:pt x="0" y="29"/>
                  </a:cubicBezTo>
                  <a:lnTo>
                    <a:pt x="5" y="1"/>
                  </a:lnTo>
                  <a:close/>
                </a:path>
              </a:pathLst>
            </a:custGeom>
            <a:solidFill>
              <a:schemeClr val="tx1"/>
            </a:solidFill>
            <a:ln w="9525">
              <a:noFill/>
              <a:round/>
              <a:headEnd/>
              <a:tailEnd/>
            </a:ln>
          </p:spPr>
          <p:txBody>
            <a:bodyPr/>
            <a:lstStyle/>
            <a:p>
              <a:pPr>
                <a:defRPr/>
              </a:pPr>
              <a:endParaRPr lang="en-US"/>
            </a:p>
          </p:txBody>
        </p:sp>
        <p:sp>
          <p:nvSpPr>
            <p:cNvPr id="1523728" name="Freeform 16"/>
            <p:cNvSpPr>
              <a:spLocks noChangeAspect="1" noEditPoints="1"/>
            </p:cNvSpPr>
            <p:nvPr userDrawn="1"/>
          </p:nvSpPr>
          <p:spPr bwMode="black">
            <a:xfrm>
              <a:off x="3396" y="2082"/>
              <a:ext cx="115" cy="142"/>
            </a:xfrm>
            <a:custGeom>
              <a:avLst/>
              <a:gdLst/>
              <a:ahLst/>
              <a:cxnLst>
                <a:cxn ang="0">
                  <a:pos x="26" y="43"/>
                </a:cxn>
                <a:cxn ang="0">
                  <a:pos x="21" y="43"/>
                </a:cxn>
                <a:cxn ang="0">
                  <a:pos x="22" y="40"/>
                </a:cxn>
                <a:cxn ang="0">
                  <a:pos x="22" y="40"/>
                </a:cxn>
                <a:cxn ang="0">
                  <a:pos x="22" y="40"/>
                </a:cxn>
                <a:cxn ang="0">
                  <a:pos x="12" y="44"/>
                </a:cxn>
                <a:cxn ang="0">
                  <a:pos x="1" y="29"/>
                </a:cxn>
                <a:cxn ang="0">
                  <a:pos x="18" y="14"/>
                </a:cxn>
                <a:cxn ang="0">
                  <a:pos x="26" y="18"/>
                </a:cxn>
                <a:cxn ang="0">
                  <a:pos x="26" y="18"/>
                </a:cxn>
                <a:cxn ang="0">
                  <a:pos x="30" y="0"/>
                </a:cxn>
                <a:cxn ang="0">
                  <a:pos x="35" y="0"/>
                </a:cxn>
                <a:cxn ang="0">
                  <a:pos x="26" y="43"/>
                </a:cxn>
                <a:cxn ang="0">
                  <a:pos x="13" y="40"/>
                </a:cxn>
                <a:cxn ang="0">
                  <a:pos x="24" y="29"/>
                </a:cxn>
                <a:cxn ang="0">
                  <a:pos x="17" y="18"/>
                </a:cxn>
                <a:cxn ang="0">
                  <a:pos x="6" y="29"/>
                </a:cxn>
                <a:cxn ang="0">
                  <a:pos x="13" y="40"/>
                </a:cxn>
              </a:cxnLst>
              <a:rect l="0" t="0" r="r" b="b"/>
              <a:pathLst>
                <a:path w="35" h="44">
                  <a:moveTo>
                    <a:pt x="26" y="43"/>
                  </a:moveTo>
                  <a:cubicBezTo>
                    <a:pt x="21" y="43"/>
                    <a:pt x="21" y="43"/>
                    <a:pt x="21" y="43"/>
                  </a:cubicBezTo>
                  <a:cubicBezTo>
                    <a:pt x="22" y="40"/>
                    <a:pt x="22" y="40"/>
                    <a:pt x="22" y="40"/>
                  </a:cubicBezTo>
                  <a:cubicBezTo>
                    <a:pt x="22" y="40"/>
                    <a:pt x="22" y="40"/>
                    <a:pt x="22" y="40"/>
                  </a:cubicBezTo>
                  <a:cubicBezTo>
                    <a:pt x="22" y="40"/>
                    <a:pt x="22" y="40"/>
                    <a:pt x="22" y="40"/>
                  </a:cubicBezTo>
                  <a:cubicBezTo>
                    <a:pt x="19" y="43"/>
                    <a:pt x="16" y="44"/>
                    <a:pt x="12" y="44"/>
                  </a:cubicBezTo>
                  <a:cubicBezTo>
                    <a:pt x="2" y="44"/>
                    <a:pt x="0" y="37"/>
                    <a:pt x="1" y="29"/>
                  </a:cubicBezTo>
                  <a:cubicBezTo>
                    <a:pt x="3" y="21"/>
                    <a:pt x="8" y="14"/>
                    <a:pt x="18" y="14"/>
                  </a:cubicBezTo>
                  <a:cubicBezTo>
                    <a:pt x="22" y="14"/>
                    <a:pt x="25" y="15"/>
                    <a:pt x="26" y="18"/>
                  </a:cubicBezTo>
                  <a:cubicBezTo>
                    <a:pt x="26" y="18"/>
                    <a:pt x="26" y="18"/>
                    <a:pt x="26" y="18"/>
                  </a:cubicBezTo>
                  <a:cubicBezTo>
                    <a:pt x="30" y="0"/>
                    <a:pt x="30" y="0"/>
                    <a:pt x="30" y="0"/>
                  </a:cubicBezTo>
                  <a:cubicBezTo>
                    <a:pt x="35" y="0"/>
                    <a:pt x="35" y="0"/>
                    <a:pt x="35" y="0"/>
                  </a:cubicBezTo>
                  <a:lnTo>
                    <a:pt x="26" y="43"/>
                  </a:lnTo>
                  <a:close/>
                  <a:moveTo>
                    <a:pt x="13" y="40"/>
                  </a:moveTo>
                  <a:cubicBezTo>
                    <a:pt x="20" y="40"/>
                    <a:pt x="23" y="35"/>
                    <a:pt x="24" y="29"/>
                  </a:cubicBezTo>
                  <a:cubicBezTo>
                    <a:pt x="25" y="23"/>
                    <a:pt x="23" y="18"/>
                    <a:pt x="17" y="18"/>
                  </a:cubicBezTo>
                  <a:cubicBezTo>
                    <a:pt x="11" y="18"/>
                    <a:pt x="7" y="23"/>
                    <a:pt x="6" y="29"/>
                  </a:cubicBezTo>
                  <a:cubicBezTo>
                    <a:pt x="5" y="35"/>
                    <a:pt x="7" y="40"/>
                    <a:pt x="13" y="40"/>
                  </a:cubicBezTo>
                  <a:close/>
                </a:path>
              </a:pathLst>
            </a:custGeom>
            <a:solidFill>
              <a:schemeClr val="tx1"/>
            </a:solidFill>
            <a:ln w="9525">
              <a:noFill/>
              <a:round/>
              <a:headEnd/>
              <a:tailEnd/>
            </a:ln>
          </p:spPr>
          <p:txBody>
            <a:bodyPr/>
            <a:lstStyle/>
            <a:p>
              <a:pPr>
                <a:defRPr/>
              </a:pPr>
              <a:endParaRPr lang="en-US"/>
            </a:p>
          </p:txBody>
        </p:sp>
        <p:sp>
          <p:nvSpPr>
            <p:cNvPr id="1523729" name="Freeform 17"/>
            <p:cNvSpPr>
              <a:spLocks noChangeAspect="1"/>
            </p:cNvSpPr>
            <p:nvPr userDrawn="1"/>
          </p:nvSpPr>
          <p:spPr bwMode="black">
            <a:xfrm>
              <a:off x="3511" y="2129"/>
              <a:ext cx="93" cy="95"/>
            </a:xfrm>
            <a:custGeom>
              <a:avLst/>
              <a:gdLst/>
              <a:ahLst/>
              <a:cxnLst>
                <a:cxn ang="0">
                  <a:pos x="23" y="28"/>
                </a:cxn>
                <a:cxn ang="0">
                  <a:pos x="18" y="28"/>
                </a:cxn>
                <a:cxn ang="0">
                  <a:pos x="19" y="25"/>
                </a:cxn>
                <a:cxn ang="0">
                  <a:pos x="19" y="25"/>
                </a:cxn>
                <a:cxn ang="0">
                  <a:pos x="10" y="29"/>
                </a:cxn>
                <a:cxn ang="0">
                  <a:pos x="1" y="19"/>
                </a:cxn>
                <a:cxn ang="0">
                  <a:pos x="5" y="0"/>
                </a:cxn>
                <a:cxn ang="0">
                  <a:pos x="10" y="0"/>
                </a:cxn>
                <a:cxn ang="0">
                  <a:pos x="6" y="19"/>
                </a:cxn>
                <a:cxn ang="0">
                  <a:pos x="11" y="25"/>
                </a:cxn>
                <a:cxn ang="0">
                  <a:pos x="21" y="17"/>
                </a:cxn>
                <a:cxn ang="0">
                  <a:pos x="24" y="0"/>
                </a:cxn>
                <a:cxn ang="0">
                  <a:pos x="29" y="0"/>
                </a:cxn>
                <a:cxn ang="0">
                  <a:pos x="23" y="28"/>
                </a:cxn>
              </a:cxnLst>
              <a:rect l="0" t="0" r="r" b="b"/>
              <a:pathLst>
                <a:path w="29" h="29">
                  <a:moveTo>
                    <a:pt x="23" y="28"/>
                  </a:moveTo>
                  <a:cubicBezTo>
                    <a:pt x="18" y="28"/>
                    <a:pt x="18" y="28"/>
                    <a:pt x="18" y="28"/>
                  </a:cubicBezTo>
                  <a:cubicBezTo>
                    <a:pt x="19" y="25"/>
                    <a:pt x="19" y="25"/>
                    <a:pt x="19" y="25"/>
                  </a:cubicBezTo>
                  <a:cubicBezTo>
                    <a:pt x="19" y="25"/>
                    <a:pt x="19" y="25"/>
                    <a:pt x="19" y="25"/>
                  </a:cubicBezTo>
                  <a:cubicBezTo>
                    <a:pt x="17" y="27"/>
                    <a:pt x="13" y="29"/>
                    <a:pt x="10" y="29"/>
                  </a:cubicBezTo>
                  <a:cubicBezTo>
                    <a:pt x="4" y="29"/>
                    <a:pt x="0" y="27"/>
                    <a:pt x="1" y="19"/>
                  </a:cubicBezTo>
                  <a:cubicBezTo>
                    <a:pt x="5" y="0"/>
                    <a:pt x="5" y="0"/>
                    <a:pt x="5" y="0"/>
                  </a:cubicBezTo>
                  <a:cubicBezTo>
                    <a:pt x="10" y="0"/>
                    <a:pt x="10" y="0"/>
                    <a:pt x="10" y="0"/>
                  </a:cubicBezTo>
                  <a:cubicBezTo>
                    <a:pt x="6" y="19"/>
                    <a:pt x="6" y="19"/>
                    <a:pt x="6" y="19"/>
                  </a:cubicBezTo>
                  <a:cubicBezTo>
                    <a:pt x="6" y="23"/>
                    <a:pt x="8" y="25"/>
                    <a:pt x="11" y="25"/>
                  </a:cubicBezTo>
                  <a:cubicBezTo>
                    <a:pt x="16" y="25"/>
                    <a:pt x="20" y="22"/>
                    <a:pt x="21" y="17"/>
                  </a:cubicBezTo>
                  <a:cubicBezTo>
                    <a:pt x="24" y="0"/>
                    <a:pt x="24" y="0"/>
                    <a:pt x="24" y="0"/>
                  </a:cubicBezTo>
                  <a:cubicBezTo>
                    <a:pt x="29" y="0"/>
                    <a:pt x="29" y="0"/>
                    <a:pt x="29" y="0"/>
                  </a:cubicBezTo>
                  <a:lnTo>
                    <a:pt x="23" y="28"/>
                  </a:lnTo>
                  <a:close/>
                </a:path>
              </a:pathLst>
            </a:custGeom>
            <a:solidFill>
              <a:schemeClr val="tx1"/>
            </a:solidFill>
            <a:ln w="9525">
              <a:noFill/>
              <a:round/>
              <a:headEnd/>
              <a:tailEnd/>
            </a:ln>
          </p:spPr>
          <p:txBody>
            <a:bodyPr/>
            <a:lstStyle/>
            <a:p>
              <a:pPr>
                <a:defRPr/>
              </a:pPr>
              <a:endParaRPr lang="en-US"/>
            </a:p>
          </p:txBody>
        </p:sp>
        <p:sp>
          <p:nvSpPr>
            <p:cNvPr id="1523730" name="Freeform 18"/>
            <p:cNvSpPr>
              <a:spLocks noChangeAspect="1"/>
            </p:cNvSpPr>
            <p:nvPr userDrawn="1"/>
          </p:nvSpPr>
          <p:spPr bwMode="black">
            <a:xfrm>
              <a:off x="3606" y="2126"/>
              <a:ext cx="102" cy="98"/>
            </a:xfrm>
            <a:custGeom>
              <a:avLst/>
              <a:gdLst/>
              <a:ahLst/>
              <a:cxnLst>
                <a:cxn ang="0">
                  <a:pos x="25" y="10"/>
                </a:cxn>
                <a:cxn ang="0">
                  <a:pos x="18" y="4"/>
                </a:cxn>
                <a:cxn ang="0">
                  <a:pos x="7" y="15"/>
                </a:cxn>
                <a:cxn ang="0">
                  <a:pos x="14" y="26"/>
                </a:cxn>
                <a:cxn ang="0">
                  <a:pos x="24" y="19"/>
                </a:cxn>
                <a:cxn ang="0">
                  <a:pos x="29" y="19"/>
                </a:cxn>
                <a:cxn ang="0">
                  <a:pos x="13" y="30"/>
                </a:cxn>
                <a:cxn ang="0">
                  <a:pos x="2" y="15"/>
                </a:cxn>
                <a:cxn ang="0">
                  <a:pos x="19" y="0"/>
                </a:cxn>
                <a:cxn ang="0">
                  <a:pos x="30" y="10"/>
                </a:cxn>
                <a:cxn ang="0">
                  <a:pos x="25" y="10"/>
                </a:cxn>
              </a:cxnLst>
              <a:rect l="0" t="0" r="r" b="b"/>
              <a:pathLst>
                <a:path w="30" h="30">
                  <a:moveTo>
                    <a:pt x="25" y="10"/>
                  </a:moveTo>
                  <a:cubicBezTo>
                    <a:pt x="25" y="6"/>
                    <a:pt x="22" y="4"/>
                    <a:pt x="18" y="4"/>
                  </a:cubicBezTo>
                  <a:cubicBezTo>
                    <a:pt x="11" y="4"/>
                    <a:pt x="8" y="10"/>
                    <a:pt x="7" y="15"/>
                  </a:cubicBezTo>
                  <a:cubicBezTo>
                    <a:pt x="6" y="21"/>
                    <a:pt x="7" y="26"/>
                    <a:pt x="14" y="26"/>
                  </a:cubicBezTo>
                  <a:cubicBezTo>
                    <a:pt x="19" y="26"/>
                    <a:pt x="23" y="23"/>
                    <a:pt x="24" y="19"/>
                  </a:cubicBezTo>
                  <a:cubicBezTo>
                    <a:pt x="29" y="19"/>
                    <a:pt x="29" y="19"/>
                    <a:pt x="29" y="19"/>
                  </a:cubicBezTo>
                  <a:cubicBezTo>
                    <a:pt x="27" y="26"/>
                    <a:pt x="21" y="30"/>
                    <a:pt x="13" y="30"/>
                  </a:cubicBezTo>
                  <a:cubicBezTo>
                    <a:pt x="4" y="30"/>
                    <a:pt x="0" y="24"/>
                    <a:pt x="2" y="15"/>
                  </a:cubicBezTo>
                  <a:cubicBezTo>
                    <a:pt x="4" y="6"/>
                    <a:pt x="10" y="0"/>
                    <a:pt x="19" y="0"/>
                  </a:cubicBezTo>
                  <a:cubicBezTo>
                    <a:pt x="25" y="0"/>
                    <a:pt x="30" y="3"/>
                    <a:pt x="30" y="10"/>
                  </a:cubicBezTo>
                  <a:lnTo>
                    <a:pt x="25" y="10"/>
                  </a:lnTo>
                  <a:close/>
                </a:path>
              </a:pathLst>
            </a:custGeom>
            <a:solidFill>
              <a:schemeClr val="tx1"/>
            </a:solidFill>
            <a:ln w="9525">
              <a:noFill/>
              <a:round/>
              <a:headEnd/>
              <a:tailEnd/>
            </a:ln>
          </p:spPr>
          <p:txBody>
            <a:bodyPr/>
            <a:lstStyle/>
            <a:p>
              <a:pPr>
                <a:defRPr/>
              </a:pPr>
              <a:endParaRPr lang="en-US"/>
            </a:p>
          </p:txBody>
        </p:sp>
        <p:sp>
          <p:nvSpPr>
            <p:cNvPr id="1523731" name="Freeform 19"/>
            <p:cNvSpPr>
              <a:spLocks noChangeAspect="1"/>
            </p:cNvSpPr>
            <p:nvPr userDrawn="1"/>
          </p:nvSpPr>
          <p:spPr bwMode="black">
            <a:xfrm>
              <a:off x="3716" y="2101"/>
              <a:ext cx="57" cy="123"/>
            </a:xfrm>
            <a:custGeom>
              <a:avLst/>
              <a:gdLst/>
              <a:ahLst/>
              <a:cxnLst>
                <a:cxn ang="0">
                  <a:pos x="1" y="9"/>
                </a:cxn>
                <a:cxn ang="0">
                  <a:pos x="6" y="9"/>
                </a:cxn>
                <a:cxn ang="0">
                  <a:pos x="8" y="0"/>
                </a:cxn>
                <a:cxn ang="0">
                  <a:pos x="13" y="0"/>
                </a:cxn>
                <a:cxn ang="0">
                  <a:pos x="11" y="9"/>
                </a:cxn>
                <a:cxn ang="0">
                  <a:pos x="17" y="9"/>
                </a:cxn>
                <a:cxn ang="0">
                  <a:pos x="16" y="13"/>
                </a:cxn>
                <a:cxn ang="0">
                  <a:pos x="10" y="13"/>
                </a:cxn>
                <a:cxn ang="0">
                  <a:pos x="7" y="31"/>
                </a:cxn>
                <a:cxn ang="0">
                  <a:pos x="8" y="34"/>
                </a:cxn>
                <a:cxn ang="0">
                  <a:pos x="11" y="33"/>
                </a:cxn>
                <a:cxn ang="0">
                  <a:pos x="11" y="38"/>
                </a:cxn>
                <a:cxn ang="0">
                  <a:pos x="6" y="38"/>
                </a:cxn>
                <a:cxn ang="0">
                  <a:pos x="2" y="32"/>
                </a:cxn>
                <a:cxn ang="0">
                  <a:pos x="5" y="13"/>
                </a:cxn>
                <a:cxn ang="0">
                  <a:pos x="1" y="13"/>
                </a:cxn>
                <a:cxn ang="0">
                  <a:pos x="1" y="9"/>
                </a:cxn>
              </a:cxnLst>
              <a:rect l="0" t="0" r="r" b="b"/>
              <a:pathLst>
                <a:path w="17" h="38">
                  <a:moveTo>
                    <a:pt x="1" y="9"/>
                  </a:moveTo>
                  <a:cubicBezTo>
                    <a:pt x="6" y="9"/>
                    <a:pt x="6" y="9"/>
                    <a:pt x="6" y="9"/>
                  </a:cubicBezTo>
                  <a:cubicBezTo>
                    <a:pt x="8" y="0"/>
                    <a:pt x="8" y="0"/>
                    <a:pt x="8" y="0"/>
                  </a:cubicBezTo>
                  <a:cubicBezTo>
                    <a:pt x="13" y="0"/>
                    <a:pt x="13" y="0"/>
                    <a:pt x="13" y="0"/>
                  </a:cubicBezTo>
                  <a:cubicBezTo>
                    <a:pt x="11" y="9"/>
                    <a:pt x="11" y="9"/>
                    <a:pt x="11" y="9"/>
                  </a:cubicBezTo>
                  <a:cubicBezTo>
                    <a:pt x="17" y="9"/>
                    <a:pt x="17" y="9"/>
                    <a:pt x="17" y="9"/>
                  </a:cubicBezTo>
                  <a:cubicBezTo>
                    <a:pt x="16" y="13"/>
                    <a:pt x="16" y="13"/>
                    <a:pt x="16" y="13"/>
                  </a:cubicBezTo>
                  <a:cubicBezTo>
                    <a:pt x="10" y="13"/>
                    <a:pt x="10" y="13"/>
                    <a:pt x="10" y="13"/>
                  </a:cubicBezTo>
                  <a:cubicBezTo>
                    <a:pt x="7" y="31"/>
                    <a:pt x="7" y="31"/>
                    <a:pt x="7" y="31"/>
                  </a:cubicBezTo>
                  <a:cubicBezTo>
                    <a:pt x="7" y="33"/>
                    <a:pt x="6" y="34"/>
                    <a:pt x="8" y="34"/>
                  </a:cubicBezTo>
                  <a:cubicBezTo>
                    <a:pt x="9" y="34"/>
                    <a:pt x="10" y="34"/>
                    <a:pt x="11" y="33"/>
                  </a:cubicBezTo>
                  <a:cubicBezTo>
                    <a:pt x="11" y="38"/>
                    <a:pt x="11" y="38"/>
                    <a:pt x="11" y="38"/>
                  </a:cubicBezTo>
                  <a:cubicBezTo>
                    <a:pt x="9" y="38"/>
                    <a:pt x="7" y="38"/>
                    <a:pt x="6" y="38"/>
                  </a:cubicBezTo>
                  <a:cubicBezTo>
                    <a:pt x="0" y="38"/>
                    <a:pt x="1" y="36"/>
                    <a:pt x="2" y="32"/>
                  </a:cubicBezTo>
                  <a:cubicBezTo>
                    <a:pt x="5" y="13"/>
                    <a:pt x="5" y="13"/>
                    <a:pt x="5" y="13"/>
                  </a:cubicBezTo>
                  <a:cubicBezTo>
                    <a:pt x="1" y="13"/>
                    <a:pt x="1" y="13"/>
                    <a:pt x="1" y="13"/>
                  </a:cubicBezTo>
                  <a:lnTo>
                    <a:pt x="1" y="9"/>
                  </a:lnTo>
                  <a:close/>
                </a:path>
              </a:pathLst>
            </a:custGeom>
            <a:solidFill>
              <a:schemeClr val="tx1"/>
            </a:solidFill>
            <a:ln w="9525">
              <a:noFill/>
              <a:round/>
              <a:headEnd/>
              <a:tailEnd/>
            </a:ln>
          </p:spPr>
          <p:txBody>
            <a:bodyPr/>
            <a:lstStyle/>
            <a:p>
              <a:pPr>
                <a:defRPr/>
              </a:pPr>
              <a:endParaRPr lang="en-US"/>
            </a:p>
          </p:txBody>
        </p:sp>
        <p:sp>
          <p:nvSpPr>
            <p:cNvPr id="1523732" name="Freeform 20"/>
            <p:cNvSpPr>
              <a:spLocks noChangeAspect="1" noEditPoints="1"/>
            </p:cNvSpPr>
            <p:nvPr userDrawn="1"/>
          </p:nvSpPr>
          <p:spPr bwMode="black">
            <a:xfrm>
              <a:off x="3765" y="2126"/>
              <a:ext cx="104" cy="98"/>
            </a:xfrm>
            <a:custGeom>
              <a:avLst/>
              <a:gdLst/>
              <a:ahLst/>
              <a:cxnLst>
                <a:cxn ang="0">
                  <a:pos x="19" y="0"/>
                </a:cxn>
                <a:cxn ang="0">
                  <a:pos x="30" y="15"/>
                </a:cxn>
                <a:cxn ang="0">
                  <a:pos x="13" y="30"/>
                </a:cxn>
                <a:cxn ang="0">
                  <a:pos x="2" y="15"/>
                </a:cxn>
                <a:cxn ang="0">
                  <a:pos x="19" y="0"/>
                </a:cxn>
                <a:cxn ang="0">
                  <a:pos x="14" y="26"/>
                </a:cxn>
                <a:cxn ang="0">
                  <a:pos x="25" y="15"/>
                </a:cxn>
                <a:cxn ang="0">
                  <a:pos x="18" y="4"/>
                </a:cxn>
                <a:cxn ang="0">
                  <a:pos x="7" y="15"/>
                </a:cxn>
                <a:cxn ang="0">
                  <a:pos x="14" y="26"/>
                </a:cxn>
              </a:cxnLst>
              <a:rect l="0" t="0" r="r" b="b"/>
              <a:pathLst>
                <a:path w="32" h="30">
                  <a:moveTo>
                    <a:pt x="19" y="0"/>
                  </a:moveTo>
                  <a:cubicBezTo>
                    <a:pt x="28" y="0"/>
                    <a:pt x="32" y="6"/>
                    <a:pt x="30" y="15"/>
                  </a:cubicBezTo>
                  <a:cubicBezTo>
                    <a:pt x="29" y="24"/>
                    <a:pt x="22" y="30"/>
                    <a:pt x="13" y="30"/>
                  </a:cubicBezTo>
                  <a:cubicBezTo>
                    <a:pt x="4" y="30"/>
                    <a:pt x="0" y="24"/>
                    <a:pt x="2" y="15"/>
                  </a:cubicBezTo>
                  <a:cubicBezTo>
                    <a:pt x="4" y="6"/>
                    <a:pt x="10" y="0"/>
                    <a:pt x="19" y="0"/>
                  </a:cubicBezTo>
                  <a:close/>
                  <a:moveTo>
                    <a:pt x="14" y="26"/>
                  </a:moveTo>
                  <a:cubicBezTo>
                    <a:pt x="21" y="26"/>
                    <a:pt x="24" y="20"/>
                    <a:pt x="25" y="15"/>
                  </a:cubicBezTo>
                  <a:cubicBezTo>
                    <a:pt x="26" y="10"/>
                    <a:pt x="25" y="4"/>
                    <a:pt x="18" y="4"/>
                  </a:cubicBezTo>
                  <a:cubicBezTo>
                    <a:pt x="11" y="4"/>
                    <a:pt x="8" y="10"/>
                    <a:pt x="7" y="15"/>
                  </a:cubicBezTo>
                  <a:cubicBezTo>
                    <a:pt x="6" y="20"/>
                    <a:pt x="7" y="26"/>
                    <a:pt x="14" y="26"/>
                  </a:cubicBezTo>
                  <a:close/>
                </a:path>
              </a:pathLst>
            </a:custGeom>
            <a:solidFill>
              <a:schemeClr val="tx1"/>
            </a:solidFill>
            <a:ln w="9525">
              <a:noFill/>
              <a:round/>
              <a:headEnd/>
              <a:tailEnd/>
            </a:ln>
          </p:spPr>
          <p:txBody>
            <a:bodyPr/>
            <a:lstStyle/>
            <a:p>
              <a:pPr>
                <a:defRPr/>
              </a:pPr>
              <a:endParaRPr lang="en-US"/>
            </a:p>
          </p:txBody>
        </p:sp>
        <p:sp>
          <p:nvSpPr>
            <p:cNvPr id="1523733" name="Freeform 21"/>
            <p:cNvSpPr>
              <a:spLocks noChangeAspect="1"/>
            </p:cNvSpPr>
            <p:nvPr userDrawn="1"/>
          </p:nvSpPr>
          <p:spPr bwMode="black">
            <a:xfrm>
              <a:off x="3874" y="2126"/>
              <a:ext cx="69" cy="95"/>
            </a:xfrm>
            <a:custGeom>
              <a:avLst/>
              <a:gdLst/>
              <a:ahLst/>
              <a:cxnLst>
                <a:cxn ang="0">
                  <a:pos x="6" y="1"/>
                </a:cxn>
                <a:cxn ang="0">
                  <a:pos x="11" y="1"/>
                </a:cxn>
                <a:cxn ang="0">
                  <a:pos x="10" y="6"/>
                </a:cxn>
                <a:cxn ang="0">
                  <a:pos x="10" y="6"/>
                </a:cxn>
                <a:cxn ang="0">
                  <a:pos x="21" y="0"/>
                </a:cxn>
                <a:cxn ang="0">
                  <a:pos x="20" y="6"/>
                </a:cxn>
                <a:cxn ang="0">
                  <a:pos x="17" y="6"/>
                </a:cxn>
                <a:cxn ang="0">
                  <a:pos x="8" y="13"/>
                </a:cxn>
                <a:cxn ang="0">
                  <a:pos x="5" y="29"/>
                </a:cxn>
                <a:cxn ang="0">
                  <a:pos x="0" y="29"/>
                </a:cxn>
                <a:cxn ang="0">
                  <a:pos x="6" y="1"/>
                </a:cxn>
              </a:cxnLst>
              <a:rect l="0" t="0" r="r" b="b"/>
              <a:pathLst>
                <a:path w="21" h="29">
                  <a:moveTo>
                    <a:pt x="6" y="1"/>
                  </a:moveTo>
                  <a:cubicBezTo>
                    <a:pt x="11" y="1"/>
                    <a:pt x="11" y="1"/>
                    <a:pt x="11" y="1"/>
                  </a:cubicBezTo>
                  <a:cubicBezTo>
                    <a:pt x="10" y="6"/>
                    <a:pt x="10" y="6"/>
                    <a:pt x="10" y="6"/>
                  </a:cubicBezTo>
                  <a:cubicBezTo>
                    <a:pt x="10" y="6"/>
                    <a:pt x="10" y="6"/>
                    <a:pt x="10" y="6"/>
                  </a:cubicBezTo>
                  <a:cubicBezTo>
                    <a:pt x="13" y="2"/>
                    <a:pt x="16" y="0"/>
                    <a:pt x="21" y="0"/>
                  </a:cubicBezTo>
                  <a:cubicBezTo>
                    <a:pt x="20" y="6"/>
                    <a:pt x="20" y="6"/>
                    <a:pt x="20" y="6"/>
                  </a:cubicBezTo>
                  <a:cubicBezTo>
                    <a:pt x="19" y="6"/>
                    <a:pt x="18" y="6"/>
                    <a:pt x="17" y="6"/>
                  </a:cubicBezTo>
                  <a:cubicBezTo>
                    <a:pt x="12" y="6"/>
                    <a:pt x="9" y="10"/>
                    <a:pt x="8" y="13"/>
                  </a:cubicBezTo>
                  <a:cubicBezTo>
                    <a:pt x="5" y="29"/>
                    <a:pt x="5" y="29"/>
                    <a:pt x="5" y="29"/>
                  </a:cubicBezTo>
                  <a:cubicBezTo>
                    <a:pt x="0" y="29"/>
                    <a:pt x="0" y="29"/>
                    <a:pt x="0" y="29"/>
                  </a:cubicBezTo>
                  <a:lnTo>
                    <a:pt x="6" y="1"/>
                  </a:lnTo>
                  <a:close/>
                </a:path>
              </a:pathLst>
            </a:custGeom>
            <a:solidFill>
              <a:schemeClr val="tx1"/>
            </a:solidFill>
            <a:ln w="9525">
              <a:noFill/>
              <a:round/>
              <a:headEnd/>
              <a:tailEnd/>
            </a:ln>
          </p:spPr>
          <p:txBody>
            <a:bodyPr/>
            <a:lstStyle/>
            <a:p>
              <a:pPr>
                <a:defRPr/>
              </a:pPr>
              <a:endParaRPr lang="en-US"/>
            </a:p>
          </p:txBody>
        </p:sp>
        <p:sp>
          <p:nvSpPr>
            <p:cNvPr id="1523734" name="Freeform 22"/>
            <p:cNvSpPr>
              <a:spLocks noChangeAspect="1"/>
            </p:cNvSpPr>
            <p:nvPr userDrawn="1"/>
          </p:nvSpPr>
          <p:spPr bwMode="black">
            <a:xfrm>
              <a:off x="1320" y="1322"/>
              <a:ext cx="241" cy="13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26522"/>
            </a:solidFill>
            <a:ln w="9525" cap="flat" cmpd="sng">
              <a:noFill/>
              <a:prstDash val="solid"/>
              <a:round/>
              <a:headEnd type="none" w="med" len="med"/>
              <a:tailEnd type="none" w="med" len="med"/>
            </a:ln>
            <a:effectLst/>
          </p:spPr>
          <p:txBody>
            <a:bodyPr/>
            <a:lstStyle/>
            <a:p>
              <a:pPr>
                <a:defRPr/>
              </a:pPr>
              <a:endParaRPr lang="en-US"/>
            </a:p>
          </p:txBody>
        </p:sp>
        <p:sp>
          <p:nvSpPr>
            <p:cNvPr id="1523735" name="Freeform 23"/>
            <p:cNvSpPr>
              <a:spLocks noChangeAspect="1"/>
            </p:cNvSpPr>
            <p:nvPr userDrawn="1"/>
          </p:nvSpPr>
          <p:spPr bwMode="black">
            <a:xfrm>
              <a:off x="1460" y="1393"/>
              <a:ext cx="235" cy="133"/>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FD400"/>
            </a:solidFill>
            <a:ln w="9525" cap="flat" cmpd="sng">
              <a:noFill/>
              <a:prstDash val="solid"/>
              <a:round/>
              <a:headEnd type="none" w="med" len="med"/>
              <a:tailEnd type="none" w="med" len="med"/>
            </a:ln>
            <a:effectLst/>
          </p:spPr>
          <p:txBody>
            <a:bodyPr/>
            <a:lstStyle/>
            <a:p>
              <a:pPr>
                <a:defRPr/>
              </a:pPr>
              <a:endParaRPr lang="en-US"/>
            </a:p>
          </p:txBody>
        </p:sp>
        <p:sp>
          <p:nvSpPr>
            <p:cNvPr id="1523736" name="Freeform 24"/>
            <p:cNvSpPr>
              <a:spLocks noChangeAspect="1"/>
            </p:cNvSpPr>
            <p:nvPr userDrawn="1"/>
          </p:nvSpPr>
          <p:spPr bwMode="black">
            <a:xfrm>
              <a:off x="1591" y="1461"/>
              <a:ext cx="241" cy="136"/>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26522"/>
            </a:solidFill>
            <a:ln w="9525" cap="flat" cmpd="sng">
              <a:noFill/>
              <a:prstDash val="solid"/>
              <a:round/>
              <a:headEnd type="none" w="med" len="med"/>
              <a:tailEnd type="none" w="med" len="med"/>
            </a:ln>
            <a:effectLst/>
          </p:spPr>
          <p:txBody>
            <a:bodyPr/>
            <a:lstStyle/>
            <a:p>
              <a:pPr>
                <a:defRPr/>
              </a:pPr>
              <a:endParaRPr lang="en-US"/>
            </a:p>
          </p:txBody>
        </p:sp>
        <p:sp>
          <p:nvSpPr>
            <p:cNvPr id="1523737" name="Freeform 25"/>
            <p:cNvSpPr>
              <a:spLocks noChangeAspect="1"/>
            </p:cNvSpPr>
            <p:nvPr userDrawn="1"/>
          </p:nvSpPr>
          <p:spPr bwMode="black">
            <a:xfrm>
              <a:off x="1389" y="1584"/>
              <a:ext cx="240" cy="136"/>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D400"/>
            </a:solidFill>
            <a:ln w="9525" cap="flat" cmpd="sng">
              <a:noFill/>
              <a:prstDash val="solid"/>
              <a:round/>
              <a:headEnd type="none" w="med" len="med"/>
              <a:tailEnd type="none" w="med" len="med"/>
            </a:ln>
            <a:effectLst/>
          </p:spPr>
          <p:txBody>
            <a:bodyPr/>
            <a:lstStyle/>
            <a:p>
              <a:pPr>
                <a:defRPr/>
              </a:pPr>
              <a:endParaRPr lang="en-US"/>
            </a:p>
          </p:txBody>
        </p:sp>
        <p:sp>
          <p:nvSpPr>
            <p:cNvPr id="1523738" name="Freeform 26"/>
            <p:cNvSpPr>
              <a:spLocks noChangeAspect="1"/>
            </p:cNvSpPr>
            <p:nvPr userDrawn="1"/>
          </p:nvSpPr>
          <p:spPr bwMode="black">
            <a:xfrm>
              <a:off x="1525" y="1657"/>
              <a:ext cx="238" cy="13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26522"/>
            </a:solidFill>
            <a:ln w="9525" cap="flat" cmpd="sng">
              <a:noFill/>
              <a:prstDash val="solid"/>
              <a:round/>
              <a:headEnd type="none" w="med" len="med"/>
              <a:tailEnd type="none" w="med" len="med"/>
            </a:ln>
            <a:effectLst/>
          </p:spPr>
          <p:txBody>
            <a:bodyPr/>
            <a:lstStyle/>
            <a:p>
              <a:pPr>
                <a:defRPr/>
              </a:pPr>
              <a:endParaRPr lang="en-US"/>
            </a:p>
          </p:txBody>
        </p:sp>
        <p:sp>
          <p:nvSpPr>
            <p:cNvPr id="1523739" name="Freeform 27"/>
            <p:cNvSpPr>
              <a:spLocks noChangeAspect="1"/>
            </p:cNvSpPr>
            <p:nvPr userDrawn="1"/>
          </p:nvSpPr>
          <p:spPr bwMode="black">
            <a:xfrm>
              <a:off x="1189" y="1704"/>
              <a:ext cx="235" cy="138"/>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26522"/>
            </a:solidFill>
            <a:ln w="9525" cap="flat" cmpd="sng">
              <a:noFill/>
              <a:prstDash val="solid"/>
              <a:round/>
              <a:headEnd type="none" w="med" len="med"/>
              <a:tailEnd type="none" w="med" len="med"/>
            </a:ln>
            <a:effectLst/>
          </p:spPr>
          <p:txBody>
            <a:bodyPr/>
            <a:lstStyle/>
            <a:p>
              <a:pPr>
                <a:defRPr/>
              </a:pPr>
              <a:endParaRPr lang="en-US"/>
            </a:p>
          </p:txBody>
        </p:sp>
        <p:sp>
          <p:nvSpPr>
            <p:cNvPr id="1523740" name="Freeform 28"/>
            <p:cNvSpPr>
              <a:spLocks noChangeAspect="1"/>
            </p:cNvSpPr>
            <p:nvPr userDrawn="1"/>
          </p:nvSpPr>
          <p:spPr bwMode="black">
            <a:xfrm>
              <a:off x="1320" y="1774"/>
              <a:ext cx="241" cy="137"/>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D400"/>
            </a:solidFill>
            <a:ln w="9525" cap="flat" cmpd="sng">
              <a:noFill/>
              <a:prstDash val="solid"/>
              <a:round/>
              <a:headEnd type="none" w="med" len="med"/>
              <a:tailEnd type="none" w="med" len="med"/>
            </a:ln>
            <a:effectLst/>
          </p:spPr>
          <p:txBody>
            <a:bodyPr/>
            <a:lstStyle/>
            <a:p>
              <a:pPr>
                <a:defRPr/>
              </a:pPr>
              <a:endParaRPr lang="en-US"/>
            </a:p>
          </p:txBody>
        </p:sp>
        <p:sp>
          <p:nvSpPr>
            <p:cNvPr id="1523741" name="Freeform 29"/>
            <p:cNvSpPr>
              <a:spLocks noChangeAspect="1"/>
            </p:cNvSpPr>
            <p:nvPr userDrawn="1"/>
          </p:nvSpPr>
          <p:spPr bwMode="black">
            <a:xfrm>
              <a:off x="1118" y="1900"/>
              <a:ext cx="241" cy="136"/>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26522"/>
            </a:solidFill>
            <a:ln w="9525" cap="flat" cmpd="sng">
              <a:noFill/>
              <a:prstDash val="solid"/>
              <a:round/>
              <a:headEnd type="none" w="med" len="med"/>
              <a:tailEnd type="none" w="med" len="med"/>
            </a:ln>
            <a:effectLst/>
          </p:spPr>
          <p:txBody>
            <a:bodyPr/>
            <a:lstStyle/>
            <a:p>
              <a:pPr>
                <a:defRPr/>
              </a:pPr>
              <a:endParaRPr lang="en-US"/>
            </a:p>
          </p:txBody>
        </p:sp>
        <p:sp>
          <p:nvSpPr>
            <p:cNvPr id="1523742" name="Freeform 30"/>
            <p:cNvSpPr>
              <a:spLocks noChangeAspect="1"/>
            </p:cNvSpPr>
            <p:nvPr userDrawn="1"/>
          </p:nvSpPr>
          <p:spPr bwMode="black">
            <a:xfrm>
              <a:off x="1832" y="1676"/>
              <a:ext cx="194" cy="360"/>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pPr>
                <a:defRPr/>
              </a:pPr>
              <a:endParaRPr lang="en-US"/>
            </a:p>
          </p:txBody>
        </p:sp>
        <p:sp>
          <p:nvSpPr>
            <p:cNvPr id="1523743" name="Freeform 31"/>
            <p:cNvSpPr>
              <a:spLocks noChangeAspect="1"/>
            </p:cNvSpPr>
            <p:nvPr userDrawn="1"/>
          </p:nvSpPr>
          <p:spPr bwMode="black">
            <a:xfrm>
              <a:off x="1993" y="1766"/>
              <a:ext cx="205" cy="270"/>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pPr>
                <a:defRPr/>
              </a:pPr>
              <a:endParaRPr lang="en-US"/>
            </a:p>
          </p:txBody>
        </p:sp>
        <p:sp>
          <p:nvSpPr>
            <p:cNvPr id="1523744" name="Freeform 32"/>
            <p:cNvSpPr>
              <a:spLocks noChangeAspect="1" noEditPoints="1"/>
            </p:cNvSpPr>
            <p:nvPr userDrawn="1"/>
          </p:nvSpPr>
          <p:spPr bwMode="black">
            <a:xfrm>
              <a:off x="3292" y="1761"/>
              <a:ext cx="284" cy="280"/>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pPr>
                <a:defRPr/>
              </a:pPr>
              <a:endParaRPr lang="en-US"/>
            </a:p>
          </p:txBody>
        </p:sp>
        <p:sp>
          <p:nvSpPr>
            <p:cNvPr id="1523745" name="Freeform 33"/>
            <p:cNvSpPr>
              <a:spLocks noChangeAspect="1"/>
            </p:cNvSpPr>
            <p:nvPr userDrawn="1"/>
          </p:nvSpPr>
          <p:spPr bwMode="black">
            <a:xfrm>
              <a:off x="3585" y="1679"/>
              <a:ext cx="147" cy="357"/>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pPr>
                <a:defRPr/>
              </a:pPr>
              <a:endParaRPr lang="en-US"/>
            </a:p>
          </p:txBody>
        </p:sp>
        <p:sp>
          <p:nvSpPr>
            <p:cNvPr id="1523746" name="Freeform 34"/>
            <p:cNvSpPr>
              <a:spLocks noChangeAspect="1" noEditPoints="1"/>
            </p:cNvSpPr>
            <p:nvPr userDrawn="1"/>
          </p:nvSpPr>
          <p:spPr bwMode="black">
            <a:xfrm>
              <a:off x="2174" y="1761"/>
              <a:ext cx="292" cy="280"/>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pPr>
                <a:defRPr/>
              </a:pPr>
              <a:endParaRPr lang="en-US"/>
            </a:p>
          </p:txBody>
        </p:sp>
        <p:sp>
          <p:nvSpPr>
            <p:cNvPr id="1523747" name="Freeform 35"/>
            <p:cNvSpPr>
              <a:spLocks noChangeAspect="1" noEditPoints="1"/>
            </p:cNvSpPr>
            <p:nvPr userDrawn="1"/>
          </p:nvSpPr>
          <p:spPr bwMode="black">
            <a:xfrm>
              <a:off x="2466" y="1761"/>
              <a:ext cx="293" cy="280"/>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pPr>
                <a:defRPr/>
              </a:pPr>
              <a:endParaRPr lang="en-US"/>
            </a:p>
          </p:txBody>
        </p:sp>
        <p:sp>
          <p:nvSpPr>
            <p:cNvPr id="1523748" name="Freeform 36"/>
            <p:cNvSpPr>
              <a:spLocks noChangeAspect="1" noEditPoints="1"/>
            </p:cNvSpPr>
            <p:nvPr userDrawn="1"/>
          </p:nvSpPr>
          <p:spPr bwMode="black">
            <a:xfrm>
              <a:off x="3710" y="1761"/>
              <a:ext cx="290" cy="280"/>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pPr>
                <a:defRPr/>
              </a:pPr>
              <a:endParaRPr lang="en-US"/>
            </a:p>
          </p:txBody>
        </p:sp>
        <p:sp>
          <p:nvSpPr>
            <p:cNvPr id="1523749" name="Freeform 37"/>
            <p:cNvSpPr>
              <a:spLocks noChangeAspect="1"/>
            </p:cNvSpPr>
            <p:nvPr userDrawn="1"/>
          </p:nvSpPr>
          <p:spPr bwMode="black">
            <a:xfrm>
              <a:off x="3018" y="1761"/>
              <a:ext cx="282" cy="280"/>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pPr>
                <a:defRPr/>
              </a:pPr>
              <a:endParaRPr lang="en-US"/>
            </a:p>
          </p:txBody>
        </p:sp>
        <p:sp>
          <p:nvSpPr>
            <p:cNvPr id="1523750" name="Freeform 38"/>
            <p:cNvSpPr>
              <a:spLocks noChangeAspect="1"/>
            </p:cNvSpPr>
            <p:nvPr userDrawn="1"/>
          </p:nvSpPr>
          <p:spPr bwMode="black">
            <a:xfrm>
              <a:off x="2737" y="1761"/>
              <a:ext cx="298" cy="280"/>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5288" r:id="rId1"/>
    <p:sldLayoutId id="2147485289" r:id="rId2"/>
    <p:sldLayoutId id="2147485290" r:id="rId3"/>
    <p:sldLayoutId id="2147485291" r:id="rId4"/>
    <p:sldLayoutId id="2147485292" r:id="rId5"/>
    <p:sldLayoutId id="2147485293" r:id="rId6"/>
    <p:sldLayoutId id="2147485294" r:id="rId7"/>
    <p:sldLayoutId id="2147485295" r:id="rId8"/>
    <p:sldLayoutId id="2147485296" r:id="rId9"/>
    <p:sldLayoutId id="2147485297" r:id="rId10"/>
    <p:sldLayoutId id="2147485298" r:id="rId11"/>
  </p:sldLayoutIdLst>
  <p:transition>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51" descr="newkin"/>
          <p:cNvPicPr>
            <a:picLocks noChangeAspect="1" noChangeArrowheads="1"/>
          </p:cNvPicPr>
          <p:nvPr userDrawn="1"/>
        </p:nvPicPr>
        <p:blipFill>
          <a:blip r:embed="rId13" cstate="email"/>
          <a:srcRect/>
          <a:stretch>
            <a:fillRect/>
          </a:stretch>
        </p:blipFill>
        <p:spPr bwMode="auto">
          <a:xfrm>
            <a:off x="290513" y="471488"/>
            <a:ext cx="8667750" cy="3448050"/>
          </a:xfrm>
          <a:prstGeom prst="rect">
            <a:avLst/>
          </a:prstGeom>
          <a:noFill/>
          <a:ln w="9525">
            <a:noFill/>
            <a:miter lim="800000"/>
            <a:headEnd/>
            <a:tailEnd/>
          </a:ln>
        </p:spPr>
      </p:pic>
      <p:sp>
        <p:nvSpPr>
          <p:cNvPr id="48" name="Rectangle 55"/>
          <p:cNvSpPr>
            <a:spLocks noChangeArrowheads="1"/>
          </p:cNvSpPr>
          <p:nvPr userDrawn="1"/>
        </p:nvSpPr>
        <p:spPr bwMode="auto">
          <a:xfrm>
            <a:off x="295275" y="3368675"/>
            <a:ext cx="8667750" cy="523875"/>
          </a:xfrm>
          <a:prstGeom prst="rect">
            <a:avLst/>
          </a:prstGeom>
          <a:solidFill>
            <a:schemeClr val="hlink">
              <a:alpha val="34117"/>
            </a:schemeClr>
          </a:solidFill>
          <a:ln w="9525">
            <a:noFill/>
            <a:miter lim="800000"/>
            <a:headEnd/>
            <a:tailEnd/>
          </a:ln>
        </p:spPr>
        <p:txBody>
          <a:bodyPr wrap="none" anchor="ctr"/>
          <a:lstStyle/>
          <a:p>
            <a:pPr>
              <a:defRPr/>
            </a:pPr>
            <a:endParaRPr lang="en-US" b="0">
              <a:solidFill>
                <a:srgbClr val="000000"/>
              </a:solidFill>
              <a:latin typeface="Arial" charset="0"/>
            </a:endParaRPr>
          </a:p>
        </p:txBody>
      </p:sp>
      <p:grpSp>
        <p:nvGrpSpPr>
          <p:cNvPr id="3076" name="Group 163"/>
          <p:cNvGrpSpPr>
            <a:grpSpLocks/>
          </p:cNvGrpSpPr>
          <p:nvPr/>
        </p:nvGrpSpPr>
        <p:grpSpPr bwMode="auto">
          <a:xfrm>
            <a:off x="7278688" y="6148388"/>
            <a:ext cx="1771650" cy="477837"/>
            <a:chOff x="4288" y="3754"/>
            <a:chExt cx="1228" cy="331"/>
          </a:xfrm>
        </p:grpSpPr>
        <p:sp>
          <p:nvSpPr>
            <p:cNvPr id="50" name="Text Box 129"/>
            <p:cNvSpPr txBox="1">
              <a:spLocks noChangeAspect="1" noChangeArrowheads="1"/>
            </p:cNvSpPr>
            <p:nvPr/>
          </p:nvSpPr>
          <p:spPr bwMode="black">
            <a:xfrm>
              <a:off x="5301" y="3883"/>
              <a:ext cx="215" cy="109"/>
            </a:xfrm>
            <a:prstGeom prst="rect">
              <a:avLst/>
            </a:prstGeom>
            <a:noFill/>
            <a:ln w="9525">
              <a:noFill/>
              <a:miter lim="800000"/>
              <a:headEnd/>
              <a:tailEnd/>
            </a:ln>
            <a:effectLst/>
          </p:spPr>
          <p:txBody>
            <a:bodyPr>
              <a:spAutoFit/>
            </a:bodyPr>
            <a:lstStyle/>
            <a:p>
              <a:pPr>
                <a:defRPr/>
              </a:pPr>
              <a:r>
                <a:rPr lang="en-US" sz="400"/>
                <a:t>TM</a:t>
              </a:r>
            </a:p>
          </p:txBody>
        </p:sp>
        <p:sp>
          <p:nvSpPr>
            <p:cNvPr id="51" name="Freeform 130"/>
            <p:cNvSpPr>
              <a:spLocks noChangeAspect="1"/>
            </p:cNvSpPr>
            <p:nvPr/>
          </p:nvSpPr>
          <p:spPr bwMode="black">
            <a:xfrm>
              <a:off x="4862" y="4049"/>
              <a:ext cx="34" cy="36"/>
            </a:xfrm>
            <a:custGeom>
              <a:avLst/>
              <a:gdLst/>
              <a:ahLst/>
              <a:cxnLst>
                <a:cxn ang="0">
                  <a:pos x="7" y="19"/>
                </a:cxn>
                <a:cxn ang="0">
                  <a:pos x="14" y="26"/>
                </a:cxn>
                <a:cxn ang="0">
                  <a:pos x="21" y="21"/>
                </a:cxn>
                <a:cxn ang="0">
                  <a:pos x="5" y="8"/>
                </a:cxn>
                <a:cxn ang="0">
                  <a:pos x="17" y="0"/>
                </a:cxn>
                <a:cxn ang="0">
                  <a:pos x="28" y="9"/>
                </a:cxn>
                <a:cxn ang="0">
                  <a:pos x="23" y="10"/>
                </a:cxn>
                <a:cxn ang="0">
                  <a:pos x="17" y="4"/>
                </a:cxn>
                <a:cxn ang="0">
                  <a:pos x="10" y="8"/>
                </a:cxn>
                <a:cxn ang="0">
                  <a:pos x="26" y="21"/>
                </a:cxn>
                <a:cxn ang="0">
                  <a:pos x="12" y="30"/>
                </a:cxn>
                <a:cxn ang="0">
                  <a:pos x="1" y="20"/>
                </a:cxn>
                <a:cxn ang="0">
                  <a:pos x="7" y="19"/>
                </a:cxn>
              </a:cxnLst>
              <a:rect l="0" t="0" r="r" b="b"/>
              <a:pathLst>
                <a:path w="29" h="30">
                  <a:moveTo>
                    <a:pt x="7" y="19"/>
                  </a:moveTo>
                  <a:cubicBezTo>
                    <a:pt x="6" y="25"/>
                    <a:pt x="10" y="26"/>
                    <a:pt x="14" y="26"/>
                  </a:cubicBezTo>
                  <a:cubicBezTo>
                    <a:pt x="16" y="26"/>
                    <a:pt x="20" y="26"/>
                    <a:pt x="21" y="21"/>
                  </a:cubicBezTo>
                  <a:cubicBezTo>
                    <a:pt x="22" y="14"/>
                    <a:pt x="2" y="20"/>
                    <a:pt x="5" y="8"/>
                  </a:cubicBezTo>
                  <a:cubicBezTo>
                    <a:pt x="6" y="2"/>
                    <a:pt x="12" y="0"/>
                    <a:pt x="17" y="0"/>
                  </a:cubicBezTo>
                  <a:cubicBezTo>
                    <a:pt x="21" y="0"/>
                    <a:pt x="29" y="2"/>
                    <a:pt x="28" y="9"/>
                  </a:cubicBezTo>
                  <a:cubicBezTo>
                    <a:pt x="23" y="10"/>
                    <a:pt x="23" y="10"/>
                    <a:pt x="23" y="10"/>
                  </a:cubicBezTo>
                  <a:cubicBezTo>
                    <a:pt x="23" y="6"/>
                    <a:pt x="20" y="4"/>
                    <a:pt x="17" y="4"/>
                  </a:cubicBezTo>
                  <a:cubicBezTo>
                    <a:pt x="14" y="4"/>
                    <a:pt x="10" y="4"/>
                    <a:pt x="10" y="8"/>
                  </a:cubicBezTo>
                  <a:cubicBezTo>
                    <a:pt x="8" y="15"/>
                    <a:pt x="28" y="10"/>
                    <a:pt x="26" y="21"/>
                  </a:cubicBezTo>
                  <a:cubicBezTo>
                    <a:pt x="25" y="27"/>
                    <a:pt x="18" y="30"/>
                    <a:pt x="12" y="30"/>
                  </a:cubicBezTo>
                  <a:cubicBezTo>
                    <a:pt x="6" y="30"/>
                    <a:pt x="0" y="27"/>
                    <a:pt x="1" y="20"/>
                  </a:cubicBezTo>
                  <a:lnTo>
                    <a:pt x="7" y="19"/>
                  </a:lnTo>
                  <a:close/>
                </a:path>
              </a:pathLst>
            </a:custGeom>
            <a:solidFill>
              <a:schemeClr val="tx1"/>
            </a:solidFill>
            <a:ln w="9525">
              <a:noFill/>
              <a:round/>
              <a:headEnd/>
              <a:tailEnd/>
            </a:ln>
          </p:spPr>
          <p:txBody>
            <a:bodyPr/>
            <a:lstStyle/>
            <a:p>
              <a:pPr>
                <a:defRPr/>
              </a:pPr>
              <a:endParaRPr lang="en-US"/>
            </a:p>
          </p:txBody>
        </p:sp>
        <p:sp>
          <p:nvSpPr>
            <p:cNvPr id="52" name="Freeform 131"/>
            <p:cNvSpPr>
              <a:spLocks noChangeAspect="1" noEditPoints="1"/>
            </p:cNvSpPr>
            <p:nvPr/>
          </p:nvSpPr>
          <p:spPr bwMode="black">
            <a:xfrm>
              <a:off x="4899" y="4049"/>
              <a:ext cx="35" cy="36"/>
            </a:xfrm>
            <a:custGeom>
              <a:avLst/>
              <a:gdLst/>
              <a:ahLst/>
              <a:cxnLst>
                <a:cxn ang="0">
                  <a:pos x="7" y="16"/>
                </a:cxn>
                <a:cxn ang="0">
                  <a:pos x="13" y="26"/>
                </a:cxn>
                <a:cxn ang="0">
                  <a:pos x="23" y="20"/>
                </a:cxn>
                <a:cxn ang="0">
                  <a:pos x="27" y="20"/>
                </a:cxn>
                <a:cxn ang="0">
                  <a:pos x="12" y="30"/>
                </a:cxn>
                <a:cxn ang="0">
                  <a:pos x="1" y="15"/>
                </a:cxn>
                <a:cxn ang="0">
                  <a:pos x="18" y="0"/>
                </a:cxn>
                <a:cxn ang="0">
                  <a:pos x="29" y="15"/>
                </a:cxn>
                <a:cxn ang="0">
                  <a:pos x="28" y="16"/>
                </a:cxn>
                <a:cxn ang="0">
                  <a:pos x="7" y="16"/>
                </a:cxn>
                <a:cxn ang="0">
                  <a:pos x="24" y="12"/>
                </a:cxn>
                <a:cxn ang="0">
                  <a:pos x="17" y="4"/>
                </a:cxn>
                <a:cxn ang="0">
                  <a:pos x="7" y="12"/>
                </a:cxn>
                <a:cxn ang="0">
                  <a:pos x="24" y="12"/>
                </a:cxn>
              </a:cxnLst>
              <a:rect l="0" t="0" r="r" b="b"/>
              <a:pathLst>
                <a:path w="30" h="30">
                  <a:moveTo>
                    <a:pt x="7" y="16"/>
                  </a:moveTo>
                  <a:cubicBezTo>
                    <a:pt x="5" y="22"/>
                    <a:pt x="8" y="26"/>
                    <a:pt x="13" y="26"/>
                  </a:cubicBezTo>
                  <a:cubicBezTo>
                    <a:pt x="18" y="26"/>
                    <a:pt x="21" y="24"/>
                    <a:pt x="23" y="20"/>
                  </a:cubicBezTo>
                  <a:cubicBezTo>
                    <a:pt x="27" y="20"/>
                    <a:pt x="27" y="20"/>
                    <a:pt x="27" y="20"/>
                  </a:cubicBezTo>
                  <a:cubicBezTo>
                    <a:pt x="24" y="27"/>
                    <a:pt x="19" y="30"/>
                    <a:pt x="12" y="30"/>
                  </a:cubicBezTo>
                  <a:cubicBezTo>
                    <a:pt x="3" y="30"/>
                    <a:pt x="0" y="23"/>
                    <a:pt x="1" y="15"/>
                  </a:cubicBezTo>
                  <a:cubicBezTo>
                    <a:pt x="3" y="6"/>
                    <a:pt x="9" y="0"/>
                    <a:pt x="18" y="0"/>
                  </a:cubicBezTo>
                  <a:cubicBezTo>
                    <a:pt x="27" y="0"/>
                    <a:pt x="30" y="6"/>
                    <a:pt x="29" y="15"/>
                  </a:cubicBezTo>
                  <a:cubicBezTo>
                    <a:pt x="28" y="16"/>
                    <a:pt x="28" y="16"/>
                    <a:pt x="28" y="16"/>
                  </a:cubicBezTo>
                  <a:lnTo>
                    <a:pt x="7" y="16"/>
                  </a:lnTo>
                  <a:close/>
                  <a:moveTo>
                    <a:pt x="24" y="12"/>
                  </a:moveTo>
                  <a:cubicBezTo>
                    <a:pt x="24" y="8"/>
                    <a:pt x="22" y="4"/>
                    <a:pt x="17" y="4"/>
                  </a:cubicBezTo>
                  <a:cubicBezTo>
                    <a:pt x="12" y="4"/>
                    <a:pt x="8" y="8"/>
                    <a:pt x="7" y="12"/>
                  </a:cubicBezTo>
                  <a:lnTo>
                    <a:pt x="24" y="12"/>
                  </a:lnTo>
                  <a:close/>
                </a:path>
              </a:pathLst>
            </a:custGeom>
            <a:solidFill>
              <a:schemeClr val="tx1"/>
            </a:solidFill>
            <a:ln w="9525">
              <a:noFill/>
              <a:round/>
              <a:headEnd/>
              <a:tailEnd/>
            </a:ln>
          </p:spPr>
          <p:txBody>
            <a:bodyPr/>
            <a:lstStyle/>
            <a:p>
              <a:pPr>
                <a:defRPr/>
              </a:pPr>
              <a:endParaRPr lang="en-US"/>
            </a:p>
          </p:txBody>
        </p:sp>
        <p:sp>
          <p:nvSpPr>
            <p:cNvPr id="53" name="Freeform 132"/>
            <p:cNvSpPr>
              <a:spLocks noChangeAspect="1"/>
            </p:cNvSpPr>
            <p:nvPr/>
          </p:nvSpPr>
          <p:spPr bwMode="black">
            <a:xfrm>
              <a:off x="4937" y="4049"/>
              <a:ext cx="53" cy="35"/>
            </a:xfrm>
            <a:custGeom>
              <a:avLst/>
              <a:gdLst/>
              <a:ahLst/>
              <a:cxnLst>
                <a:cxn ang="0">
                  <a:pos x="5" y="1"/>
                </a:cxn>
                <a:cxn ang="0">
                  <a:pos x="10" y="1"/>
                </a:cxn>
                <a:cxn ang="0">
                  <a:pos x="9" y="4"/>
                </a:cxn>
                <a:cxn ang="0">
                  <a:pos x="9" y="4"/>
                </a:cxn>
                <a:cxn ang="0">
                  <a:pos x="18" y="0"/>
                </a:cxn>
                <a:cxn ang="0">
                  <a:pos x="26" y="5"/>
                </a:cxn>
                <a:cxn ang="0">
                  <a:pos x="35" y="0"/>
                </a:cxn>
                <a:cxn ang="0">
                  <a:pos x="43" y="10"/>
                </a:cxn>
                <a:cxn ang="0">
                  <a:pos x="39" y="29"/>
                </a:cxn>
                <a:cxn ang="0">
                  <a:pos x="34" y="29"/>
                </a:cxn>
                <a:cxn ang="0">
                  <a:pos x="38" y="10"/>
                </a:cxn>
                <a:cxn ang="0">
                  <a:pos x="34" y="4"/>
                </a:cxn>
                <a:cxn ang="0">
                  <a:pos x="26" y="10"/>
                </a:cxn>
                <a:cxn ang="0">
                  <a:pos x="22" y="29"/>
                </a:cxn>
                <a:cxn ang="0">
                  <a:pos x="17" y="29"/>
                </a:cxn>
                <a:cxn ang="0">
                  <a:pos x="21" y="10"/>
                </a:cxn>
                <a:cxn ang="0">
                  <a:pos x="17" y="4"/>
                </a:cxn>
                <a:cxn ang="0">
                  <a:pos x="8" y="10"/>
                </a:cxn>
                <a:cxn ang="0">
                  <a:pos x="5" y="29"/>
                </a:cxn>
                <a:cxn ang="0">
                  <a:pos x="0" y="29"/>
                </a:cxn>
                <a:cxn ang="0">
                  <a:pos x="5" y="1"/>
                </a:cxn>
              </a:cxnLst>
              <a:rect l="0" t="0" r="r" b="b"/>
              <a:pathLst>
                <a:path w="44" h="29">
                  <a:moveTo>
                    <a:pt x="5" y="1"/>
                  </a:moveTo>
                  <a:cubicBezTo>
                    <a:pt x="10" y="1"/>
                    <a:pt x="10" y="1"/>
                    <a:pt x="10" y="1"/>
                  </a:cubicBezTo>
                  <a:cubicBezTo>
                    <a:pt x="9" y="4"/>
                    <a:pt x="9" y="4"/>
                    <a:pt x="9" y="4"/>
                  </a:cubicBezTo>
                  <a:cubicBezTo>
                    <a:pt x="9" y="4"/>
                    <a:pt x="9" y="4"/>
                    <a:pt x="9" y="4"/>
                  </a:cubicBezTo>
                  <a:cubicBezTo>
                    <a:pt x="12" y="2"/>
                    <a:pt x="15" y="0"/>
                    <a:pt x="18" y="0"/>
                  </a:cubicBezTo>
                  <a:cubicBezTo>
                    <a:pt x="21" y="0"/>
                    <a:pt x="25" y="1"/>
                    <a:pt x="26" y="5"/>
                  </a:cubicBezTo>
                  <a:cubicBezTo>
                    <a:pt x="28" y="2"/>
                    <a:pt x="32" y="0"/>
                    <a:pt x="35" y="0"/>
                  </a:cubicBezTo>
                  <a:cubicBezTo>
                    <a:pt x="40" y="0"/>
                    <a:pt x="44" y="2"/>
                    <a:pt x="43" y="10"/>
                  </a:cubicBezTo>
                  <a:cubicBezTo>
                    <a:pt x="39" y="29"/>
                    <a:pt x="39" y="29"/>
                    <a:pt x="39" y="29"/>
                  </a:cubicBezTo>
                  <a:cubicBezTo>
                    <a:pt x="34" y="29"/>
                    <a:pt x="34" y="29"/>
                    <a:pt x="34" y="29"/>
                  </a:cubicBezTo>
                  <a:cubicBezTo>
                    <a:pt x="38" y="10"/>
                    <a:pt x="38" y="10"/>
                    <a:pt x="38" y="10"/>
                  </a:cubicBezTo>
                  <a:cubicBezTo>
                    <a:pt x="39" y="7"/>
                    <a:pt x="37" y="4"/>
                    <a:pt x="34" y="4"/>
                  </a:cubicBezTo>
                  <a:cubicBezTo>
                    <a:pt x="31" y="4"/>
                    <a:pt x="26" y="6"/>
                    <a:pt x="26" y="10"/>
                  </a:cubicBezTo>
                  <a:cubicBezTo>
                    <a:pt x="22" y="29"/>
                    <a:pt x="22" y="29"/>
                    <a:pt x="22" y="29"/>
                  </a:cubicBezTo>
                  <a:cubicBezTo>
                    <a:pt x="17" y="29"/>
                    <a:pt x="17" y="29"/>
                    <a:pt x="17" y="29"/>
                  </a:cubicBezTo>
                  <a:cubicBezTo>
                    <a:pt x="21" y="10"/>
                    <a:pt x="21" y="10"/>
                    <a:pt x="21" y="10"/>
                  </a:cubicBezTo>
                  <a:cubicBezTo>
                    <a:pt x="21" y="7"/>
                    <a:pt x="20" y="4"/>
                    <a:pt x="17" y="4"/>
                  </a:cubicBezTo>
                  <a:cubicBezTo>
                    <a:pt x="14" y="4"/>
                    <a:pt x="9" y="6"/>
                    <a:pt x="8" y="10"/>
                  </a:cubicBezTo>
                  <a:cubicBezTo>
                    <a:pt x="5" y="29"/>
                    <a:pt x="5" y="29"/>
                    <a:pt x="5" y="29"/>
                  </a:cubicBezTo>
                  <a:cubicBezTo>
                    <a:pt x="0" y="29"/>
                    <a:pt x="0" y="29"/>
                    <a:pt x="0" y="29"/>
                  </a:cubicBezTo>
                  <a:lnTo>
                    <a:pt x="5" y="1"/>
                  </a:lnTo>
                  <a:close/>
                </a:path>
              </a:pathLst>
            </a:custGeom>
            <a:solidFill>
              <a:schemeClr val="tx1"/>
            </a:solidFill>
            <a:ln w="9525">
              <a:noFill/>
              <a:round/>
              <a:headEnd/>
              <a:tailEnd/>
            </a:ln>
          </p:spPr>
          <p:txBody>
            <a:bodyPr/>
            <a:lstStyle/>
            <a:p>
              <a:pPr>
                <a:defRPr/>
              </a:pPr>
              <a:endParaRPr lang="en-US"/>
            </a:p>
          </p:txBody>
        </p:sp>
        <p:sp>
          <p:nvSpPr>
            <p:cNvPr id="54" name="Freeform 133"/>
            <p:cNvSpPr>
              <a:spLocks noChangeAspect="1" noEditPoints="1"/>
            </p:cNvSpPr>
            <p:nvPr/>
          </p:nvSpPr>
          <p:spPr bwMode="black">
            <a:xfrm>
              <a:off x="4993" y="4033"/>
              <a:ext cx="13" cy="51"/>
            </a:xfrm>
            <a:custGeom>
              <a:avLst/>
              <a:gdLst/>
              <a:ahLst/>
              <a:cxnLst>
                <a:cxn ang="0">
                  <a:pos x="10" y="30"/>
                </a:cxn>
                <a:cxn ang="0">
                  <a:pos x="20" y="30"/>
                </a:cxn>
                <a:cxn ang="0">
                  <a:pos x="8" y="86"/>
                </a:cxn>
                <a:cxn ang="0">
                  <a:pos x="0" y="86"/>
                </a:cxn>
                <a:cxn ang="0">
                  <a:pos x="10" y="30"/>
                </a:cxn>
                <a:cxn ang="0">
                  <a:pos x="16" y="0"/>
                </a:cxn>
                <a:cxn ang="0">
                  <a:pos x="26" y="0"/>
                </a:cxn>
                <a:cxn ang="0">
                  <a:pos x="24" y="12"/>
                </a:cxn>
                <a:cxn ang="0">
                  <a:pos x="14" y="12"/>
                </a:cxn>
                <a:cxn ang="0">
                  <a:pos x="16" y="0"/>
                </a:cxn>
              </a:cxnLst>
              <a:rect l="0" t="0" r="r" b="b"/>
              <a:pathLst>
                <a:path w="26" h="86">
                  <a:moveTo>
                    <a:pt x="10" y="30"/>
                  </a:moveTo>
                  <a:lnTo>
                    <a:pt x="20" y="30"/>
                  </a:lnTo>
                  <a:lnTo>
                    <a:pt x="8" y="86"/>
                  </a:lnTo>
                  <a:lnTo>
                    <a:pt x="0" y="86"/>
                  </a:lnTo>
                  <a:lnTo>
                    <a:pt x="10" y="30"/>
                  </a:lnTo>
                  <a:close/>
                  <a:moveTo>
                    <a:pt x="16" y="0"/>
                  </a:moveTo>
                  <a:lnTo>
                    <a:pt x="26" y="0"/>
                  </a:lnTo>
                  <a:lnTo>
                    <a:pt x="24" y="12"/>
                  </a:lnTo>
                  <a:lnTo>
                    <a:pt x="14" y="12"/>
                  </a:lnTo>
                  <a:lnTo>
                    <a:pt x="16" y="0"/>
                  </a:lnTo>
                  <a:close/>
                </a:path>
              </a:pathLst>
            </a:custGeom>
            <a:solidFill>
              <a:schemeClr val="tx1"/>
            </a:solidFill>
            <a:ln w="9525">
              <a:noFill/>
              <a:round/>
              <a:headEnd/>
              <a:tailEnd/>
            </a:ln>
          </p:spPr>
          <p:txBody>
            <a:bodyPr/>
            <a:lstStyle/>
            <a:p>
              <a:pPr>
                <a:defRPr/>
              </a:pPr>
              <a:endParaRPr lang="en-US"/>
            </a:p>
          </p:txBody>
        </p:sp>
        <p:sp>
          <p:nvSpPr>
            <p:cNvPr id="55" name="Freeform 134"/>
            <p:cNvSpPr>
              <a:spLocks noChangeAspect="1"/>
            </p:cNvSpPr>
            <p:nvPr/>
          </p:nvSpPr>
          <p:spPr bwMode="black">
            <a:xfrm>
              <a:off x="5007" y="4049"/>
              <a:ext cx="36" cy="36"/>
            </a:xfrm>
            <a:custGeom>
              <a:avLst/>
              <a:gdLst/>
              <a:ahLst/>
              <a:cxnLst>
                <a:cxn ang="0">
                  <a:pos x="25" y="10"/>
                </a:cxn>
                <a:cxn ang="0">
                  <a:pos x="19" y="4"/>
                </a:cxn>
                <a:cxn ang="0">
                  <a:pos x="7" y="15"/>
                </a:cxn>
                <a:cxn ang="0">
                  <a:pos x="14" y="26"/>
                </a:cxn>
                <a:cxn ang="0">
                  <a:pos x="24" y="19"/>
                </a:cxn>
                <a:cxn ang="0">
                  <a:pos x="29" y="19"/>
                </a:cxn>
                <a:cxn ang="0">
                  <a:pos x="13" y="30"/>
                </a:cxn>
                <a:cxn ang="0">
                  <a:pos x="2" y="15"/>
                </a:cxn>
                <a:cxn ang="0">
                  <a:pos x="19" y="0"/>
                </a:cxn>
                <a:cxn ang="0">
                  <a:pos x="30" y="10"/>
                </a:cxn>
                <a:cxn ang="0">
                  <a:pos x="25" y="10"/>
                </a:cxn>
              </a:cxnLst>
              <a:rect l="0" t="0" r="r" b="b"/>
              <a:pathLst>
                <a:path w="30" h="30">
                  <a:moveTo>
                    <a:pt x="25" y="10"/>
                  </a:moveTo>
                  <a:cubicBezTo>
                    <a:pt x="25" y="6"/>
                    <a:pt x="22" y="4"/>
                    <a:pt x="19" y="4"/>
                  </a:cubicBezTo>
                  <a:cubicBezTo>
                    <a:pt x="12" y="4"/>
                    <a:pt x="8" y="10"/>
                    <a:pt x="7" y="15"/>
                  </a:cubicBezTo>
                  <a:cubicBezTo>
                    <a:pt x="6" y="21"/>
                    <a:pt x="8" y="26"/>
                    <a:pt x="14" y="26"/>
                  </a:cubicBezTo>
                  <a:cubicBezTo>
                    <a:pt x="19" y="26"/>
                    <a:pt x="23" y="23"/>
                    <a:pt x="24" y="19"/>
                  </a:cubicBezTo>
                  <a:cubicBezTo>
                    <a:pt x="29" y="19"/>
                    <a:pt x="29" y="19"/>
                    <a:pt x="29" y="19"/>
                  </a:cubicBezTo>
                  <a:cubicBezTo>
                    <a:pt x="27" y="26"/>
                    <a:pt x="21" y="30"/>
                    <a:pt x="13" y="30"/>
                  </a:cubicBezTo>
                  <a:cubicBezTo>
                    <a:pt x="4" y="30"/>
                    <a:pt x="0" y="24"/>
                    <a:pt x="2" y="15"/>
                  </a:cubicBezTo>
                  <a:cubicBezTo>
                    <a:pt x="4" y="6"/>
                    <a:pt x="10" y="0"/>
                    <a:pt x="19" y="0"/>
                  </a:cubicBezTo>
                  <a:cubicBezTo>
                    <a:pt x="25" y="0"/>
                    <a:pt x="30" y="3"/>
                    <a:pt x="30" y="10"/>
                  </a:cubicBezTo>
                  <a:lnTo>
                    <a:pt x="25" y="10"/>
                  </a:lnTo>
                  <a:close/>
                </a:path>
              </a:pathLst>
            </a:custGeom>
            <a:solidFill>
              <a:schemeClr val="tx1"/>
            </a:solidFill>
            <a:ln w="9525">
              <a:noFill/>
              <a:round/>
              <a:headEnd/>
              <a:tailEnd/>
            </a:ln>
          </p:spPr>
          <p:txBody>
            <a:bodyPr/>
            <a:lstStyle/>
            <a:p>
              <a:pPr>
                <a:defRPr/>
              </a:pPr>
              <a:endParaRPr lang="en-US"/>
            </a:p>
          </p:txBody>
        </p:sp>
        <p:sp>
          <p:nvSpPr>
            <p:cNvPr id="56" name="Freeform 135"/>
            <p:cNvSpPr>
              <a:spLocks noChangeAspect="1" noEditPoints="1"/>
            </p:cNvSpPr>
            <p:nvPr/>
          </p:nvSpPr>
          <p:spPr bwMode="black">
            <a:xfrm>
              <a:off x="5046" y="4049"/>
              <a:ext cx="36" cy="36"/>
            </a:xfrm>
            <a:custGeom>
              <a:avLst/>
              <a:gdLst/>
              <a:ahLst/>
              <a:cxnLst>
                <a:cxn ang="0">
                  <a:pos x="18" y="0"/>
                </a:cxn>
                <a:cxn ang="0">
                  <a:pos x="30" y="15"/>
                </a:cxn>
                <a:cxn ang="0">
                  <a:pos x="13" y="30"/>
                </a:cxn>
                <a:cxn ang="0">
                  <a:pos x="1" y="15"/>
                </a:cxn>
                <a:cxn ang="0">
                  <a:pos x="18" y="0"/>
                </a:cxn>
                <a:cxn ang="0">
                  <a:pos x="13" y="26"/>
                </a:cxn>
                <a:cxn ang="0">
                  <a:pos x="24" y="15"/>
                </a:cxn>
                <a:cxn ang="0">
                  <a:pos x="18" y="4"/>
                </a:cxn>
                <a:cxn ang="0">
                  <a:pos x="7" y="15"/>
                </a:cxn>
                <a:cxn ang="0">
                  <a:pos x="13" y="26"/>
                </a:cxn>
              </a:cxnLst>
              <a:rect l="0" t="0" r="r" b="b"/>
              <a:pathLst>
                <a:path w="31" h="30">
                  <a:moveTo>
                    <a:pt x="18" y="0"/>
                  </a:moveTo>
                  <a:cubicBezTo>
                    <a:pt x="27" y="0"/>
                    <a:pt x="31" y="6"/>
                    <a:pt x="30" y="15"/>
                  </a:cubicBezTo>
                  <a:cubicBezTo>
                    <a:pt x="28" y="24"/>
                    <a:pt x="21" y="30"/>
                    <a:pt x="13" y="30"/>
                  </a:cubicBezTo>
                  <a:cubicBezTo>
                    <a:pt x="4" y="30"/>
                    <a:pt x="0" y="24"/>
                    <a:pt x="1" y="15"/>
                  </a:cubicBezTo>
                  <a:cubicBezTo>
                    <a:pt x="3" y="6"/>
                    <a:pt x="10" y="0"/>
                    <a:pt x="18" y="0"/>
                  </a:cubicBezTo>
                  <a:close/>
                  <a:moveTo>
                    <a:pt x="13" y="26"/>
                  </a:moveTo>
                  <a:cubicBezTo>
                    <a:pt x="20" y="26"/>
                    <a:pt x="23" y="20"/>
                    <a:pt x="24" y="15"/>
                  </a:cubicBezTo>
                  <a:cubicBezTo>
                    <a:pt x="25" y="10"/>
                    <a:pt x="25" y="4"/>
                    <a:pt x="18" y="4"/>
                  </a:cubicBezTo>
                  <a:cubicBezTo>
                    <a:pt x="11" y="4"/>
                    <a:pt x="8" y="10"/>
                    <a:pt x="7" y="15"/>
                  </a:cubicBezTo>
                  <a:cubicBezTo>
                    <a:pt x="6" y="20"/>
                    <a:pt x="6" y="26"/>
                    <a:pt x="13" y="26"/>
                  </a:cubicBezTo>
                  <a:close/>
                </a:path>
              </a:pathLst>
            </a:custGeom>
            <a:solidFill>
              <a:schemeClr val="tx1"/>
            </a:solidFill>
            <a:ln w="9525">
              <a:noFill/>
              <a:round/>
              <a:headEnd/>
              <a:tailEnd/>
            </a:ln>
          </p:spPr>
          <p:txBody>
            <a:bodyPr/>
            <a:lstStyle/>
            <a:p>
              <a:pPr>
                <a:defRPr/>
              </a:pPr>
              <a:endParaRPr lang="en-US"/>
            </a:p>
          </p:txBody>
        </p:sp>
        <p:sp>
          <p:nvSpPr>
            <p:cNvPr id="57" name="Freeform 136"/>
            <p:cNvSpPr>
              <a:spLocks noChangeAspect="1"/>
            </p:cNvSpPr>
            <p:nvPr/>
          </p:nvSpPr>
          <p:spPr bwMode="black">
            <a:xfrm>
              <a:off x="5085" y="4049"/>
              <a:ext cx="35" cy="35"/>
            </a:xfrm>
            <a:custGeom>
              <a:avLst/>
              <a:gdLst/>
              <a:ahLst/>
              <a:cxnLst>
                <a:cxn ang="0">
                  <a:pos x="5" y="1"/>
                </a:cxn>
                <a:cxn ang="0">
                  <a:pos x="10" y="1"/>
                </a:cxn>
                <a:cxn ang="0">
                  <a:pos x="9" y="4"/>
                </a:cxn>
                <a:cxn ang="0">
                  <a:pos x="10" y="4"/>
                </a:cxn>
                <a:cxn ang="0">
                  <a:pos x="19" y="0"/>
                </a:cxn>
                <a:cxn ang="0">
                  <a:pos x="27" y="10"/>
                </a:cxn>
                <a:cxn ang="0">
                  <a:pos x="23" y="29"/>
                </a:cxn>
                <a:cxn ang="0">
                  <a:pos x="18" y="29"/>
                </a:cxn>
                <a:cxn ang="0">
                  <a:pos x="22" y="11"/>
                </a:cxn>
                <a:cxn ang="0">
                  <a:pos x="17" y="4"/>
                </a:cxn>
                <a:cxn ang="0">
                  <a:pos x="8" y="12"/>
                </a:cxn>
                <a:cxn ang="0">
                  <a:pos x="5" y="29"/>
                </a:cxn>
                <a:cxn ang="0">
                  <a:pos x="0" y="29"/>
                </a:cxn>
                <a:cxn ang="0">
                  <a:pos x="5" y="1"/>
                </a:cxn>
              </a:cxnLst>
              <a:rect l="0" t="0" r="r" b="b"/>
              <a:pathLst>
                <a:path w="29" h="29">
                  <a:moveTo>
                    <a:pt x="5" y="1"/>
                  </a:moveTo>
                  <a:cubicBezTo>
                    <a:pt x="10" y="1"/>
                    <a:pt x="10" y="1"/>
                    <a:pt x="10" y="1"/>
                  </a:cubicBezTo>
                  <a:cubicBezTo>
                    <a:pt x="9" y="4"/>
                    <a:pt x="9" y="4"/>
                    <a:pt x="9" y="4"/>
                  </a:cubicBezTo>
                  <a:cubicBezTo>
                    <a:pt x="10" y="4"/>
                    <a:pt x="10" y="4"/>
                    <a:pt x="10" y="4"/>
                  </a:cubicBezTo>
                  <a:cubicBezTo>
                    <a:pt x="12" y="2"/>
                    <a:pt x="15" y="0"/>
                    <a:pt x="19" y="0"/>
                  </a:cubicBezTo>
                  <a:cubicBezTo>
                    <a:pt x="25" y="0"/>
                    <a:pt x="29" y="2"/>
                    <a:pt x="27" y="10"/>
                  </a:cubicBezTo>
                  <a:cubicBezTo>
                    <a:pt x="23" y="29"/>
                    <a:pt x="23" y="29"/>
                    <a:pt x="23" y="29"/>
                  </a:cubicBezTo>
                  <a:cubicBezTo>
                    <a:pt x="18" y="29"/>
                    <a:pt x="18" y="29"/>
                    <a:pt x="18" y="29"/>
                  </a:cubicBezTo>
                  <a:cubicBezTo>
                    <a:pt x="22" y="11"/>
                    <a:pt x="22" y="11"/>
                    <a:pt x="22" y="11"/>
                  </a:cubicBezTo>
                  <a:cubicBezTo>
                    <a:pt x="23" y="6"/>
                    <a:pt x="21" y="4"/>
                    <a:pt x="17" y="4"/>
                  </a:cubicBezTo>
                  <a:cubicBezTo>
                    <a:pt x="13" y="4"/>
                    <a:pt x="9" y="7"/>
                    <a:pt x="8" y="12"/>
                  </a:cubicBezTo>
                  <a:cubicBezTo>
                    <a:pt x="5" y="29"/>
                    <a:pt x="5" y="29"/>
                    <a:pt x="5" y="29"/>
                  </a:cubicBezTo>
                  <a:cubicBezTo>
                    <a:pt x="0" y="29"/>
                    <a:pt x="0" y="29"/>
                    <a:pt x="0" y="29"/>
                  </a:cubicBezTo>
                  <a:lnTo>
                    <a:pt x="5" y="1"/>
                  </a:lnTo>
                  <a:close/>
                </a:path>
              </a:pathLst>
            </a:custGeom>
            <a:solidFill>
              <a:schemeClr val="tx1"/>
            </a:solidFill>
            <a:ln w="9525">
              <a:noFill/>
              <a:round/>
              <a:headEnd/>
              <a:tailEnd/>
            </a:ln>
          </p:spPr>
          <p:txBody>
            <a:bodyPr/>
            <a:lstStyle/>
            <a:p>
              <a:pPr>
                <a:defRPr/>
              </a:pPr>
              <a:endParaRPr lang="en-US"/>
            </a:p>
          </p:txBody>
        </p:sp>
        <p:sp>
          <p:nvSpPr>
            <p:cNvPr id="58" name="Freeform 137"/>
            <p:cNvSpPr>
              <a:spLocks noChangeAspect="1" noEditPoints="1"/>
            </p:cNvSpPr>
            <p:nvPr/>
          </p:nvSpPr>
          <p:spPr bwMode="black">
            <a:xfrm>
              <a:off x="5121" y="4033"/>
              <a:ext cx="42" cy="52"/>
            </a:xfrm>
            <a:custGeom>
              <a:avLst/>
              <a:gdLst/>
              <a:ahLst/>
              <a:cxnLst>
                <a:cxn ang="0">
                  <a:pos x="26" y="43"/>
                </a:cxn>
                <a:cxn ang="0">
                  <a:pos x="21" y="43"/>
                </a:cxn>
                <a:cxn ang="0">
                  <a:pos x="22" y="40"/>
                </a:cxn>
                <a:cxn ang="0">
                  <a:pos x="22" y="40"/>
                </a:cxn>
                <a:cxn ang="0">
                  <a:pos x="22" y="40"/>
                </a:cxn>
                <a:cxn ang="0">
                  <a:pos x="12" y="44"/>
                </a:cxn>
                <a:cxn ang="0">
                  <a:pos x="1" y="29"/>
                </a:cxn>
                <a:cxn ang="0">
                  <a:pos x="18" y="14"/>
                </a:cxn>
                <a:cxn ang="0">
                  <a:pos x="26" y="18"/>
                </a:cxn>
                <a:cxn ang="0">
                  <a:pos x="26" y="18"/>
                </a:cxn>
                <a:cxn ang="0">
                  <a:pos x="30" y="0"/>
                </a:cxn>
                <a:cxn ang="0">
                  <a:pos x="35" y="0"/>
                </a:cxn>
                <a:cxn ang="0">
                  <a:pos x="26" y="43"/>
                </a:cxn>
                <a:cxn ang="0">
                  <a:pos x="13" y="40"/>
                </a:cxn>
                <a:cxn ang="0">
                  <a:pos x="24" y="29"/>
                </a:cxn>
                <a:cxn ang="0">
                  <a:pos x="17" y="18"/>
                </a:cxn>
                <a:cxn ang="0">
                  <a:pos x="6" y="29"/>
                </a:cxn>
                <a:cxn ang="0">
                  <a:pos x="13" y="40"/>
                </a:cxn>
              </a:cxnLst>
              <a:rect l="0" t="0" r="r" b="b"/>
              <a:pathLst>
                <a:path w="35" h="44">
                  <a:moveTo>
                    <a:pt x="26" y="43"/>
                  </a:moveTo>
                  <a:cubicBezTo>
                    <a:pt x="21" y="43"/>
                    <a:pt x="21" y="43"/>
                    <a:pt x="21" y="43"/>
                  </a:cubicBezTo>
                  <a:cubicBezTo>
                    <a:pt x="22" y="40"/>
                    <a:pt x="22" y="40"/>
                    <a:pt x="22" y="40"/>
                  </a:cubicBezTo>
                  <a:cubicBezTo>
                    <a:pt x="22" y="40"/>
                    <a:pt x="22" y="40"/>
                    <a:pt x="22" y="40"/>
                  </a:cubicBezTo>
                  <a:cubicBezTo>
                    <a:pt x="22" y="40"/>
                    <a:pt x="22" y="40"/>
                    <a:pt x="22" y="40"/>
                  </a:cubicBezTo>
                  <a:cubicBezTo>
                    <a:pt x="19" y="43"/>
                    <a:pt x="16" y="44"/>
                    <a:pt x="12" y="44"/>
                  </a:cubicBezTo>
                  <a:cubicBezTo>
                    <a:pt x="2" y="44"/>
                    <a:pt x="0" y="37"/>
                    <a:pt x="1" y="29"/>
                  </a:cubicBezTo>
                  <a:cubicBezTo>
                    <a:pt x="3" y="21"/>
                    <a:pt x="8" y="14"/>
                    <a:pt x="18" y="14"/>
                  </a:cubicBezTo>
                  <a:cubicBezTo>
                    <a:pt x="22" y="14"/>
                    <a:pt x="25" y="15"/>
                    <a:pt x="26" y="18"/>
                  </a:cubicBezTo>
                  <a:cubicBezTo>
                    <a:pt x="26" y="18"/>
                    <a:pt x="26" y="18"/>
                    <a:pt x="26" y="18"/>
                  </a:cubicBezTo>
                  <a:cubicBezTo>
                    <a:pt x="30" y="0"/>
                    <a:pt x="30" y="0"/>
                    <a:pt x="30" y="0"/>
                  </a:cubicBezTo>
                  <a:cubicBezTo>
                    <a:pt x="35" y="0"/>
                    <a:pt x="35" y="0"/>
                    <a:pt x="35" y="0"/>
                  </a:cubicBezTo>
                  <a:lnTo>
                    <a:pt x="26" y="43"/>
                  </a:lnTo>
                  <a:close/>
                  <a:moveTo>
                    <a:pt x="13" y="40"/>
                  </a:moveTo>
                  <a:cubicBezTo>
                    <a:pt x="20" y="40"/>
                    <a:pt x="23" y="35"/>
                    <a:pt x="24" y="29"/>
                  </a:cubicBezTo>
                  <a:cubicBezTo>
                    <a:pt x="25" y="23"/>
                    <a:pt x="23" y="18"/>
                    <a:pt x="17" y="18"/>
                  </a:cubicBezTo>
                  <a:cubicBezTo>
                    <a:pt x="11" y="18"/>
                    <a:pt x="7" y="23"/>
                    <a:pt x="6" y="29"/>
                  </a:cubicBezTo>
                  <a:cubicBezTo>
                    <a:pt x="5" y="35"/>
                    <a:pt x="7" y="40"/>
                    <a:pt x="13" y="40"/>
                  </a:cubicBezTo>
                  <a:close/>
                </a:path>
              </a:pathLst>
            </a:custGeom>
            <a:solidFill>
              <a:schemeClr val="tx1"/>
            </a:solidFill>
            <a:ln w="9525">
              <a:noFill/>
              <a:round/>
              <a:headEnd/>
              <a:tailEnd/>
            </a:ln>
          </p:spPr>
          <p:txBody>
            <a:bodyPr/>
            <a:lstStyle/>
            <a:p>
              <a:pPr>
                <a:defRPr/>
              </a:pPr>
              <a:endParaRPr lang="en-US"/>
            </a:p>
          </p:txBody>
        </p:sp>
        <p:sp>
          <p:nvSpPr>
            <p:cNvPr id="59" name="Freeform 138"/>
            <p:cNvSpPr>
              <a:spLocks noChangeAspect="1"/>
            </p:cNvSpPr>
            <p:nvPr/>
          </p:nvSpPr>
          <p:spPr bwMode="black">
            <a:xfrm>
              <a:off x="5163" y="4050"/>
              <a:ext cx="34" cy="35"/>
            </a:xfrm>
            <a:custGeom>
              <a:avLst/>
              <a:gdLst/>
              <a:ahLst/>
              <a:cxnLst>
                <a:cxn ang="0">
                  <a:pos x="23" y="28"/>
                </a:cxn>
                <a:cxn ang="0">
                  <a:pos x="18" y="28"/>
                </a:cxn>
                <a:cxn ang="0">
                  <a:pos x="19" y="25"/>
                </a:cxn>
                <a:cxn ang="0">
                  <a:pos x="19" y="25"/>
                </a:cxn>
                <a:cxn ang="0">
                  <a:pos x="10" y="29"/>
                </a:cxn>
                <a:cxn ang="0">
                  <a:pos x="1" y="19"/>
                </a:cxn>
                <a:cxn ang="0">
                  <a:pos x="5" y="0"/>
                </a:cxn>
                <a:cxn ang="0">
                  <a:pos x="10" y="0"/>
                </a:cxn>
                <a:cxn ang="0">
                  <a:pos x="6" y="19"/>
                </a:cxn>
                <a:cxn ang="0">
                  <a:pos x="11" y="25"/>
                </a:cxn>
                <a:cxn ang="0">
                  <a:pos x="21" y="17"/>
                </a:cxn>
                <a:cxn ang="0">
                  <a:pos x="24" y="0"/>
                </a:cxn>
                <a:cxn ang="0">
                  <a:pos x="29" y="0"/>
                </a:cxn>
                <a:cxn ang="0">
                  <a:pos x="23" y="28"/>
                </a:cxn>
              </a:cxnLst>
              <a:rect l="0" t="0" r="r" b="b"/>
              <a:pathLst>
                <a:path w="29" h="29">
                  <a:moveTo>
                    <a:pt x="23" y="28"/>
                  </a:moveTo>
                  <a:cubicBezTo>
                    <a:pt x="18" y="28"/>
                    <a:pt x="18" y="28"/>
                    <a:pt x="18" y="28"/>
                  </a:cubicBezTo>
                  <a:cubicBezTo>
                    <a:pt x="19" y="25"/>
                    <a:pt x="19" y="25"/>
                    <a:pt x="19" y="25"/>
                  </a:cubicBezTo>
                  <a:cubicBezTo>
                    <a:pt x="19" y="25"/>
                    <a:pt x="19" y="25"/>
                    <a:pt x="19" y="25"/>
                  </a:cubicBezTo>
                  <a:cubicBezTo>
                    <a:pt x="17" y="27"/>
                    <a:pt x="13" y="29"/>
                    <a:pt x="10" y="29"/>
                  </a:cubicBezTo>
                  <a:cubicBezTo>
                    <a:pt x="4" y="29"/>
                    <a:pt x="0" y="27"/>
                    <a:pt x="1" y="19"/>
                  </a:cubicBezTo>
                  <a:cubicBezTo>
                    <a:pt x="5" y="0"/>
                    <a:pt x="5" y="0"/>
                    <a:pt x="5" y="0"/>
                  </a:cubicBezTo>
                  <a:cubicBezTo>
                    <a:pt x="10" y="0"/>
                    <a:pt x="10" y="0"/>
                    <a:pt x="10" y="0"/>
                  </a:cubicBezTo>
                  <a:cubicBezTo>
                    <a:pt x="6" y="19"/>
                    <a:pt x="6" y="19"/>
                    <a:pt x="6" y="19"/>
                  </a:cubicBezTo>
                  <a:cubicBezTo>
                    <a:pt x="6" y="23"/>
                    <a:pt x="8" y="25"/>
                    <a:pt x="11" y="25"/>
                  </a:cubicBezTo>
                  <a:cubicBezTo>
                    <a:pt x="16" y="25"/>
                    <a:pt x="20" y="22"/>
                    <a:pt x="21" y="17"/>
                  </a:cubicBezTo>
                  <a:cubicBezTo>
                    <a:pt x="24" y="0"/>
                    <a:pt x="24" y="0"/>
                    <a:pt x="24" y="0"/>
                  </a:cubicBezTo>
                  <a:cubicBezTo>
                    <a:pt x="29" y="0"/>
                    <a:pt x="29" y="0"/>
                    <a:pt x="29" y="0"/>
                  </a:cubicBezTo>
                  <a:lnTo>
                    <a:pt x="23" y="28"/>
                  </a:lnTo>
                  <a:close/>
                </a:path>
              </a:pathLst>
            </a:custGeom>
            <a:solidFill>
              <a:schemeClr val="tx1"/>
            </a:solidFill>
            <a:ln w="9525">
              <a:noFill/>
              <a:round/>
              <a:headEnd/>
              <a:tailEnd/>
            </a:ln>
          </p:spPr>
          <p:txBody>
            <a:bodyPr/>
            <a:lstStyle/>
            <a:p>
              <a:pPr>
                <a:defRPr/>
              </a:pPr>
              <a:endParaRPr lang="en-US"/>
            </a:p>
          </p:txBody>
        </p:sp>
        <p:sp>
          <p:nvSpPr>
            <p:cNvPr id="60" name="Freeform 139"/>
            <p:cNvSpPr>
              <a:spLocks noChangeAspect="1"/>
            </p:cNvSpPr>
            <p:nvPr/>
          </p:nvSpPr>
          <p:spPr bwMode="black">
            <a:xfrm>
              <a:off x="5198" y="4049"/>
              <a:ext cx="37" cy="36"/>
            </a:xfrm>
            <a:custGeom>
              <a:avLst/>
              <a:gdLst/>
              <a:ahLst/>
              <a:cxnLst>
                <a:cxn ang="0">
                  <a:pos x="25" y="10"/>
                </a:cxn>
                <a:cxn ang="0">
                  <a:pos x="18" y="4"/>
                </a:cxn>
                <a:cxn ang="0">
                  <a:pos x="7" y="15"/>
                </a:cxn>
                <a:cxn ang="0">
                  <a:pos x="14" y="26"/>
                </a:cxn>
                <a:cxn ang="0">
                  <a:pos x="24" y="19"/>
                </a:cxn>
                <a:cxn ang="0">
                  <a:pos x="29" y="19"/>
                </a:cxn>
                <a:cxn ang="0">
                  <a:pos x="13" y="30"/>
                </a:cxn>
                <a:cxn ang="0">
                  <a:pos x="2" y="15"/>
                </a:cxn>
                <a:cxn ang="0">
                  <a:pos x="19" y="0"/>
                </a:cxn>
                <a:cxn ang="0">
                  <a:pos x="30" y="10"/>
                </a:cxn>
                <a:cxn ang="0">
                  <a:pos x="25" y="10"/>
                </a:cxn>
              </a:cxnLst>
              <a:rect l="0" t="0" r="r" b="b"/>
              <a:pathLst>
                <a:path w="30" h="30">
                  <a:moveTo>
                    <a:pt x="25" y="10"/>
                  </a:moveTo>
                  <a:cubicBezTo>
                    <a:pt x="25" y="6"/>
                    <a:pt x="22" y="4"/>
                    <a:pt x="18" y="4"/>
                  </a:cubicBezTo>
                  <a:cubicBezTo>
                    <a:pt x="11" y="4"/>
                    <a:pt x="8" y="10"/>
                    <a:pt x="7" y="15"/>
                  </a:cubicBezTo>
                  <a:cubicBezTo>
                    <a:pt x="6" y="21"/>
                    <a:pt x="7" y="26"/>
                    <a:pt x="14" y="26"/>
                  </a:cubicBezTo>
                  <a:cubicBezTo>
                    <a:pt x="19" y="26"/>
                    <a:pt x="23" y="23"/>
                    <a:pt x="24" y="19"/>
                  </a:cubicBezTo>
                  <a:cubicBezTo>
                    <a:pt x="29" y="19"/>
                    <a:pt x="29" y="19"/>
                    <a:pt x="29" y="19"/>
                  </a:cubicBezTo>
                  <a:cubicBezTo>
                    <a:pt x="27" y="26"/>
                    <a:pt x="21" y="30"/>
                    <a:pt x="13" y="30"/>
                  </a:cubicBezTo>
                  <a:cubicBezTo>
                    <a:pt x="4" y="30"/>
                    <a:pt x="0" y="24"/>
                    <a:pt x="2" y="15"/>
                  </a:cubicBezTo>
                  <a:cubicBezTo>
                    <a:pt x="4" y="6"/>
                    <a:pt x="10" y="0"/>
                    <a:pt x="19" y="0"/>
                  </a:cubicBezTo>
                  <a:cubicBezTo>
                    <a:pt x="25" y="0"/>
                    <a:pt x="30" y="3"/>
                    <a:pt x="30" y="10"/>
                  </a:cubicBezTo>
                  <a:lnTo>
                    <a:pt x="25" y="10"/>
                  </a:lnTo>
                  <a:close/>
                </a:path>
              </a:pathLst>
            </a:custGeom>
            <a:solidFill>
              <a:schemeClr val="tx1"/>
            </a:solidFill>
            <a:ln w="9525">
              <a:noFill/>
              <a:round/>
              <a:headEnd/>
              <a:tailEnd/>
            </a:ln>
          </p:spPr>
          <p:txBody>
            <a:bodyPr/>
            <a:lstStyle/>
            <a:p>
              <a:pPr>
                <a:defRPr/>
              </a:pPr>
              <a:endParaRPr lang="en-US"/>
            </a:p>
          </p:txBody>
        </p:sp>
        <p:sp>
          <p:nvSpPr>
            <p:cNvPr id="61" name="Freeform 140"/>
            <p:cNvSpPr>
              <a:spLocks noChangeAspect="1"/>
            </p:cNvSpPr>
            <p:nvPr/>
          </p:nvSpPr>
          <p:spPr bwMode="black">
            <a:xfrm>
              <a:off x="5238" y="4040"/>
              <a:ext cx="21" cy="45"/>
            </a:xfrm>
            <a:custGeom>
              <a:avLst/>
              <a:gdLst/>
              <a:ahLst/>
              <a:cxnLst>
                <a:cxn ang="0">
                  <a:pos x="1" y="9"/>
                </a:cxn>
                <a:cxn ang="0">
                  <a:pos x="6" y="9"/>
                </a:cxn>
                <a:cxn ang="0">
                  <a:pos x="8" y="0"/>
                </a:cxn>
                <a:cxn ang="0">
                  <a:pos x="13" y="0"/>
                </a:cxn>
                <a:cxn ang="0">
                  <a:pos x="11" y="9"/>
                </a:cxn>
                <a:cxn ang="0">
                  <a:pos x="17" y="9"/>
                </a:cxn>
                <a:cxn ang="0">
                  <a:pos x="16" y="13"/>
                </a:cxn>
                <a:cxn ang="0">
                  <a:pos x="10" y="13"/>
                </a:cxn>
                <a:cxn ang="0">
                  <a:pos x="7" y="31"/>
                </a:cxn>
                <a:cxn ang="0">
                  <a:pos x="8" y="34"/>
                </a:cxn>
                <a:cxn ang="0">
                  <a:pos x="11" y="33"/>
                </a:cxn>
                <a:cxn ang="0">
                  <a:pos x="11" y="38"/>
                </a:cxn>
                <a:cxn ang="0">
                  <a:pos x="6" y="38"/>
                </a:cxn>
                <a:cxn ang="0">
                  <a:pos x="2" y="32"/>
                </a:cxn>
                <a:cxn ang="0">
                  <a:pos x="5" y="13"/>
                </a:cxn>
                <a:cxn ang="0">
                  <a:pos x="1" y="13"/>
                </a:cxn>
                <a:cxn ang="0">
                  <a:pos x="1" y="9"/>
                </a:cxn>
              </a:cxnLst>
              <a:rect l="0" t="0" r="r" b="b"/>
              <a:pathLst>
                <a:path w="17" h="38">
                  <a:moveTo>
                    <a:pt x="1" y="9"/>
                  </a:moveTo>
                  <a:cubicBezTo>
                    <a:pt x="6" y="9"/>
                    <a:pt x="6" y="9"/>
                    <a:pt x="6" y="9"/>
                  </a:cubicBezTo>
                  <a:cubicBezTo>
                    <a:pt x="8" y="0"/>
                    <a:pt x="8" y="0"/>
                    <a:pt x="8" y="0"/>
                  </a:cubicBezTo>
                  <a:cubicBezTo>
                    <a:pt x="13" y="0"/>
                    <a:pt x="13" y="0"/>
                    <a:pt x="13" y="0"/>
                  </a:cubicBezTo>
                  <a:cubicBezTo>
                    <a:pt x="11" y="9"/>
                    <a:pt x="11" y="9"/>
                    <a:pt x="11" y="9"/>
                  </a:cubicBezTo>
                  <a:cubicBezTo>
                    <a:pt x="17" y="9"/>
                    <a:pt x="17" y="9"/>
                    <a:pt x="17" y="9"/>
                  </a:cubicBezTo>
                  <a:cubicBezTo>
                    <a:pt x="16" y="13"/>
                    <a:pt x="16" y="13"/>
                    <a:pt x="16" y="13"/>
                  </a:cubicBezTo>
                  <a:cubicBezTo>
                    <a:pt x="10" y="13"/>
                    <a:pt x="10" y="13"/>
                    <a:pt x="10" y="13"/>
                  </a:cubicBezTo>
                  <a:cubicBezTo>
                    <a:pt x="7" y="31"/>
                    <a:pt x="7" y="31"/>
                    <a:pt x="7" y="31"/>
                  </a:cubicBezTo>
                  <a:cubicBezTo>
                    <a:pt x="7" y="33"/>
                    <a:pt x="6" y="34"/>
                    <a:pt x="8" y="34"/>
                  </a:cubicBezTo>
                  <a:cubicBezTo>
                    <a:pt x="9" y="34"/>
                    <a:pt x="10" y="34"/>
                    <a:pt x="11" y="33"/>
                  </a:cubicBezTo>
                  <a:cubicBezTo>
                    <a:pt x="11" y="38"/>
                    <a:pt x="11" y="38"/>
                    <a:pt x="11" y="38"/>
                  </a:cubicBezTo>
                  <a:cubicBezTo>
                    <a:pt x="9" y="38"/>
                    <a:pt x="7" y="38"/>
                    <a:pt x="6" y="38"/>
                  </a:cubicBezTo>
                  <a:cubicBezTo>
                    <a:pt x="0" y="38"/>
                    <a:pt x="1" y="36"/>
                    <a:pt x="2" y="32"/>
                  </a:cubicBezTo>
                  <a:cubicBezTo>
                    <a:pt x="5" y="13"/>
                    <a:pt x="5" y="13"/>
                    <a:pt x="5" y="13"/>
                  </a:cubicBezTo>
                  <a:cubicBezTo>
                    <a:pt x="1" y="13"/>
                    <a:pt x="1" y="13"/>
                    <a:pt x="1" y="13"/>
                  </a:cubicBezTo>
                  <a:lnTo>
                    <a:pt x="1" y="9"/>
                  </a:lnTo>
                  <a:close/>
                </a:path>
              </a:pathLst>
            </a:custGeom>
            <a:solidFill>
              <a:schemeClr val="tx1"/>
            </a:solidFill>
            <a:ln w="9525">
              <a:noFill/>
              <a:round/>
              <a:headEnd/>
              <a:tailEnd/>
            </a:ln>
          </p:spPr>
          <p:txBody>
            <a:bodyPr/>
            <a:lstStyle/>
            <a:p>
              <a:pPr>
                <a:defRPr/>
              </a:pPr>
              <a:endParaRPr lang="en-US"/>
            </a:p>
          </p:txBody>
        </p:sp>
        <p:sp>
          <p:nvSpPr>
            <p:cNvPr id="62" name="Freeform 141"/>
            <p:cNvSpPr>
              <a:spLocks noChangeAspect="1" noEditPoints="1"/>
            </p:cNvSpPr>
            <p:nvPr/>
          </p:nvSpPr>
          <p:spPr bwMode="black">
            <a:xfrm>
              <a:off x="5256" y="4049"/>
              <a:ext cx="35" cy="36"/>
            </a:xfrm>
            <a:custGeom>
              <a:avLst/>
              <a:gdLst/>
              <a:ahLst/>
              <a:cxnLst>
                <a:cxn ang="0">
                  <a:pos x="19" y="0"/>
                </a:cxn>
                <a:cxn ang="0">
                  <a:pos x="30" y="15"/>
                </a:cxn>
                <a:cxn ang="0">
                  <a:pos x="13" y="30"/>
                </a:cxn>
                <a:cxn ang="0">
                  <a:pos x="2" y="15"/>
                </a:cxn>
                <a:cxn ang="0">
                  <a:pos x="19" y="0"/>
                </a:cxn>
                <a:cxn ang="0">
                  <a:pos x="14" y="26"/>
                </a:cxn>
                <a:cxn ang="0">
                  <a:pos x="25" y="15"/>
                </a:cxn>
                <a:cxn ang="0">
                  <a:pos x="18" y="4"/>
                </a:cxn>
                <a:cxn ang="0">
                  <a:pos x="7" y="15"/>
                </a:cxn>
                <a:cxn ang="0">
                  <a:pos x="14" y="26"/>
                </a:cxn>
              </a:cxnLst>
              <a:rect l="0" t="0" r="r" b="b"/>
              <a:pathLst>
                <a:path w="32" h="30">
                  <a:moveTo>
                    <a:pt x="19" y="0"/>
                  </a:moveTo>
                  <a:cubicBezTo>
                    <a:pt x="28" y="0"/>
                    <a:pt x="32" y="6"/>
                    <a:pt x="30" y="15"/>
                  </a:cubicBezTo>
                  <a:cubicBezTo>
                    <a:pt x="29" y="24"/>
                    <a:pt x="22" y="30"/>
                    <a:pt x="13" y="30"/>
                  </a:cubicBezTo>
                  <a:cubicBezTo>
                    <a:pt x="4" y="30"/>
                    <a:pt x="0" y="24"/>
                    <a:pt x="2" y="15"/>
                  </a:cubicBezTo>
                  <a:cubicBezTo>
                    <a:pt x="4" y="6"/>
                    <a:pt x="10" y="0"/>
                    <a:pt x="19" y="0"/>
                  </a:cubicBezTo>
                  <a:close/>
                  <a:moveTo>
                    <a:pt x="14" y="26"/>
                  </a:moveTo>
                  <a:cubicBezTo>
                    <a:pt x="21" y="26"/>
                    <a:pt x="24" y="20"/>
                    <a:pt x="25" y="15"/>
                  </a:cubicBezTo>
                  <a:cubicBezTo>
                    <a:pt x="26" y="10"/>
                    <a:pt x="25" y="4"/>
                    <a:pt x="18" y="4"/>
                  </a:cubicBezTo>
                  <a:cubicBezTo>
                    <a:pt x="11" y="4"/>
                    <a:pt x="8" y="10"/>
                    <a:pt x="7" y="15"/>
                  </a:cubicBezTo>
                  <a:cubicBezTo>
                    <a:pt x="6" y="20"/>
                    <a:pt x="7" y="26"/>
                    <a:pt x="14" y="26"/>
                  </a:cubicBezTo>
                  <a:close/>
                </a:path>
              </a:pathLst>
            </a:custGeom>
            <a:solidFill>
              <a:schemeClr val="tx1"/>
            </a:solidFill>
            <a:ln w="9525">
              <a:noFill/>
              <a:round/>
              <a:headEnd/>
              <a:tailEnd/>
            </a:ln>
          </p:spPr>
          <p:txBody>
            <a:bodyPr/>
            <a:lstStyle/>
            <a:p>
              <a:pPr>
                <a:defRPr/>
              </a:pPr>
              <a:endParaRPr lang="en-US"/>
            </a:p>
          </p:txBody>
        </p:sp>
        <p:sp>
          <p:nvSpPr>
            <p:cNvPr id="63" name="Freeform 142"/>
            <p:cNvSpPr>
              <a:spLocks noChangeAspect="1"/>
            </p:cNvSpPr>
            <p:nvPr/>
          </p:nvSpPr>
          <p:spPr bwMode="black">
            <a:xfrm>
              <a:off x="5296" y="4049"/>
              <a:ext cx="25" cy="35"/>
            </a:xfrm>
            <a:custGeom>
              <a:avLst/>
              <a:gdLst/>
              <a:ahLst/>
              <a:cxnLst>
                <a:cxn ang="0">
                  <a:pos x="6" y="1"/>
                </a:cxn>
                <a:cxn ang="0">
                  <a:pos x="11" y="1"/>
                </a:cxn>
                <a:cxn ang="0">
                  <a:pos x="10" y="6"/>
                </a:cxn>
                <a:cxn ang="0">
                  <a:pos x="10" y="6"/>
                </a:cxn>
                <a:cxn ang="0">
                  <a:pos x="21" y="0"/>
                </a:cxn>
                <a:cxn ang="0">
                  <a:pos x="20" y="6"/>
                </a:cxn>
                <a:cxn ang="0">
                  <a:pos x="17" y="6"/>
                </a:cxn>
                <a:cxn ang="0">
                  <a:pos x="8" y="13"/>
                </a:cxn>
                <a:cxn ang="0">
                  <a:pos x="5" y="29"/>
                </a:cxn>
                <a:cxn ang="0">
                  <a:pos x="0" y="29"/>
                </a:cxn>
                <a:cxn ang="0">
                  <a:pos x="6" y="1"/>
                </a:cxn>
              </a:cxnLst>
              <a:rect l="0" t="0" r="r" b="b"/>
              <a:pathLst>
                <a:path w="21" h="29">
                  <a:moveTo>
                    <a:pt x="6" y="1"/>
                  </a:moveTo>
                  <a:cubicBezTo>
                    <a:pt x="11" y="1"/>
                    <a:pt x="11" y="1"/>
                    <a:pt x="11" y="1"/>
                  </a:cubicBezTo>
                  <a:cubicBezTo>
                    <a:pt x="10" y="6"/>
                    <a:pt x="10" y="6"/>
                    <a:pt x="10" y="6"/>
                  </a:cubicBezTo>
                  <a:cubicBezTo>
                    <a:pt x="10" y="6"/>
                    <a:pt x="10" y="6"/>
                    <a:pt x="10" y="6"/>
                  </a:cubicBezTo>
                  <a:cubicBezTo>
                    <a:pt x="13" y="2"/>
                    <a:pt x="16" y="0"/>
                    <a:pt x="21" y="0"/>
                  </a:cubicBezTo>
                  <a:cubicBezTo>
                    <a:pt x="20" y="6"/>
                    <a:pt x="20" y="6"/>
                    <a:pt x="20" y="6"/>
                  </a:cubicBezTo>
                  <a:cubicBezTo>
                    <a:pt x="19" y="6"/>
                    <a:pt x="18" y="6"/>
                    <a:pt x="17" y="6"/>
                  </a:cubicBezTo>
                  <a:cubicBezTo>
                    <a:pt x="12" y="6"/>
                    <a:pt x="9" y="10"/>
                    <a:pt x="8" y="13"/>
                  </a:cubicBezTo>
                  <a:cubicBezTo>
                    <a:pt x="5" y="29"/>
                    <a:pt x="5" y="29"/>
                    <a:pt x="5" y="29"/>
                  </a:cubicBezTo>
                  <a:cubicBezTo>
                    <a:pt x="0" y="29"/>
                    <a:pt x="0" y="29"/>
                    <a:pt x="0" y="29"/>
                  </a:cubicBezTo>
                  <a:lnTo>
                    <a:pt x="6" y="1"/>
                  </a:lnTo>
                  <a:close/>
                </a:path>
              </a:pathLst>
            </a:custGeom>
            <a:solidFill>
              <a:schemeClr val="tx1"/>
            </a:solidFill>
            <a:ln w="9525">
              <a:noFill/>
              <a:round/>
              <a:headEnd/>
              <a:tailEnd/>
            </a:ln>
          </p:spPr>
          <p:txBody>
            <a:bodyPr/>
            <a:lstStyle/>
            <a:p>
              <a:pPr>
                <a:defRPr/>
              </a:pPr>
              <a:endParaRPr lang="en-US"/>
            </a:p>
          </p:txBody>
        </p:sp>
        <p:sp>
          <p:nvSpPr>
            <p:cNvPr id="64" name="Freeform 143"/>
            <p:cNvSpPr>
              <a:spLocks noChangeAspect="1"/>
            </p:cNvSpPr>
            <p:nvPr/>
          </p:nvSpPr>
          <p:spPr bwMode="black">
            <a:xfrm>
              <a:off x="4362" y="3754"/>
              <a:ext cx="88" cy="48"/>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p>
          </p:txBody>
        </p:sp>
        <p:sp>
          <p:nvSpPr>
            <p:cNvPr id="65" name="Freeform 144"/>
            <p:cNvSpPr>
              <a:spLocks noChangeAspect="1"/>
            </p:cNvSpPr>
            <p:nvPr/>
          </p:nvSpPr>
          <p:spPr bwMode="black">
            <a:xfrm>
              <a:off x="4413" y="3780"/>
              <a:ext cx="86" cy="45"/>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pPr>
                <a:defRPr/>
              </a:pPr>
              <a:endParaRPr lang="en-US"/>
            </a:p>
          </p:txBody>
        </p:sp>
        <p:sp>
          <p:nvSpPr>
            <p:cNvPr id="66" name="Freeform 145"/>
            <p:cNvSpPr>
              <a:spLocks noChangeAspect="1"/>
            </p:cNvSpPr>
            <p:nvPr/>
          </p:nvSpPr>
          <p:spPr bwMode="black">
            <a:xfrm>
              <a:off x="4461" y="3805"/>
              <a:ext cx="88" cy="5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p>
          </p:txBody>
        </p:sp>
        <p:sp>
          <p:nvSpPr>
            <p:cNvPr id="67" name="Freeform 146"/>
            <p:cNvSpPr>
              <a:spLocks noChangeAspect="1"/>
            </p:cNvSpPr>
            <p:nvPr/>
          </p:nvSpPr>
          <p:spPr bwMode="black">
            <a:xfrm>
              <a:off x="4387" y="3850"/>
              <a:ext cx="88" cy="53"/>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pPr>
                <a:defRPr/>
              </a:pPr>
              <a:endParaRPr lang="en-US"/>
            </a:p>
          </p:txBody>
        </p:sp>
        <p:sp>
          <p:nvSpPr>
            <p:cNvPr id="68" name="Freeform 147"/>
            <p:cNvSpPr>
              <a:spLocks noChangeAspect="1"/>
            </p:cNvSpPr>
            <p:nvPr/>
          </p:nvSpPr>
          <p:spPr bwMode="black">
            <a:xfrm>
              <a:off x="4437" y="3877"/>
              <a:ext cx="87" cy="48"/>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p>
          </p:txBody>
        </p:sp>
        <p:sp>
          <p:nvSpPr>
            <p:cNvPr id="69" name="Freeform 148"/>
            <p:cNvSpPr>
              <a:spLocks noChangeAspect="1"/>
            </p:cNvSpPr>
            <p:nvPr/>
          </p:nvSpPr>
          <p:spPr bwMode="black">
            <a:xfrm>
              <a:off x="4314" y="3894"/>
              <a:ext cx="86" cy="5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p>
          </p:txBody>
        </p:sp>
        <p:sp>
          <p:nvSpPr>
            <p:cNvPr id="70" name="Freeform 149"/>
            <p:cNvSpPr>
              <a:spLocks noChangeAspect="1"/>
            </p:cNvSpPr>
            <p:nvPr/>
          </p:nvSpPr>
          <p:spPr bwMode="black">
            <a:xfrm>
              <a:off x="4362" y="3920"/>
              <a:ext cx="88" cy="49"/>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pPr>
                <a:defRPr/>
              </a:pPr>
              <a:endParaRPr lang="en-US"/>
            </a:p>
          </p:txBody>
        </p:sp>
        <p:sp>
          <p:nvSpPr>
            <p:cNvPr id="71" name="Freeform 150"/>
            <p:cNvSpPr>
              <a:spLocks noChangeAspect="1"/>
            </p:cNvSpPr>
            <p:nvPr/>
          </p:nvSpPr>
          <p:spPr bwMode="black">
            <a:xfrm>
              <a:off x="4288" y="3966"/>
              <a:ext cx="88" cy="47"/>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p>
          </p:txBody>
        </p:sp>
        <p:sp>
          <p:nvSpPr>
            <p:cNvPr id="72" name="Freeform 151"/>
            <p:cNvSpPr>
              <a:spLocks noChangeAspect="1"/>
            </p:cNvSpPr>
            <p:nvPr/>
          </p:nvSpPr>
          <p:spPr bwMode="black">
            <a:xfrm>
              <a:off x="4549" y="3884"/>
              <a:ext cx="74" cy="132"/>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pPr>
                <a:defRPr/>
              </a:pPr>
              <a:endParaRPr lang="en-US"/>
            </a:p>
          </p:txBody>
        </p:sp>
        <p:sp>
          <p:nvSpPr>
            <p:cNvPr id="73" name="Freeform 152"/>
            <p:cNvSpPr>
              <a:spLocks noChangeAspect="1"/>
            </p:cNvSpPr>
            <p:nvPr/>
          </p:nvSpPr>
          <p:spPr bwMode="black">
            <a:xfrm>
              <a:off x="4608" y="3917"/>
              <a:ext cx="75" cy="99"/>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pPr>
                <a:defRPr/>
              </a:pPr>
              <a:endParaRPr lang="en-US"/>
            </a:p>
          </p:txBody>
        </p:sp>
        <p:sp>
          <p:nvSpPr>
            <p:cNvPr id="74" name="Freeform 153"/>
            <p:cNvSpPr>
              <a:spLocks noChangeAspect="1" noEditPoints="1"/>
            </p:cNvSpPr>
            <p:nvPr/>
          </p:nvSpPr>
          <p:spPr bwMode="black">
            <a:xfrm>
              <a:off x="5082" y="3915"/>
              <a:ext cx="105" cy="103"/>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pPr>
                <a:defRPr/>
              </a:pPr>
              <a:endParaRPr lang="en-US"/>
            </a:p>
          </p:txBody>
        </p:sp>
        <p:sp>
          <p:nvSpPr>
            <p:cNvPr id="75" name="Freeform 154"/>
            <p:cNvSpPr>
              <a:spLocks noChangeAspect="1"/>
            </p:cNvSpPr>
            <p:nvPr/>
          </p:nvSpPr>
          <p:spPr bwMode="black">
            <a:xfrm>
              <a:off x="5190" y="3885"/>
              <a:ext cx="54" cy="131"/>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pPr>
                <a:defRPr/>
              </a:pPr>
              <a:endParaRPr lang="en-US"/>
            </a:p>
          </p:txBody>
        </p:sp>
        <p:sp>
          <p:nvSpPr>
            <p:cNvPr id="76" name="Freeform 155"/>
            <p:cNvSpPr>
              <a:spLocks noChangeAspect="1" noEditPoints="1"/>
            </p:cNvSpPr>
            <p:nvPr/>
          </p:nvSpPr>
          <p:spPr bwMode="black">
            <a:xfrm>
              <a:off x="4674" y="3915"/>
              <a:ext cx="107" cy="103"/>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pPr>
                <a:defRPr/>
              </a:pPr>
              <a:endParaRPr lang="en-US"/>
            </a:p>
          </p:txBody>
        </p:sp>
        <p:sp>
          <p:nvSpPr>
            <p:cNvPr id="77" name="Freeform 156"/>
            <p:cNvSpPr>
              <a:spLocks noChangeAspect="1" noEditPoints="1"/>
            </p:cNvSpPr>
            <p:nvPr/>
          </p:nvSpPr>
          <p:spPr bwMode="black">
            <a:xfrm>
              <a:off x="4781" y="3915"/>
              <a:ext cx="107" cy="103"/>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pPr>
                <a:defRPr/>
              </a:pPr>
              <a:endParaRPr lang="en-US"/>
            </a:p>
          </p:txBody>
        </p:sp>
        <p:sp>
          <p:nvSpPr>
            <p:cNvPr id="78" name="Freeform 157"/>
            <p:cNvSpPr>
              <a:spLocks noChangeAspect="1" noEditPoints="1"/>
            </p:cNvSpPr>
            <p:nvPr/>
          </p:nvSpPr>
          <p:spPr bwMode="black">
            <a:xfrm>
              <a:off x="5237" y="3915"/>
              <a:ext cx="110" cy="103"/>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pPr>
                <a:defRPr/>
              </a:pPr>
              <a:endParaRPr lang="en-US"/>
            </a:p>
          </p:txBody>
        </p:sp>
        <p:sp>
          <p:nvSpPr>
            <p:cNvPr id="79" name="Freeform 158"/>
            <p:cNvSpPr>
              <a:spLocks noChangeAspect="1"/>
            </p:cNvSpPr>
            <p:nvPr/>
          </p:nvSpPr>
          <p:spPr bwMode="black">
            <a:xfrm>
              <a:off x="4983" y="3915"/>
              <a:ext cx="99" cy="103"/>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pPr>
                <a:defRPr/>
              </a:pPr>
              <a:endParaRPr lang="en-US"/>
            </a:p>
          </p:txBody>
        </p:sp>
        <p:sp>
          <p:nvSpPr>
            <p:cNvPr id="80" name="Freeform 159"/>
            <p:cNvSpPr>
              <a:spLocks noChangeAspect="1"/>
            </p:cNvSpPr>
            <p:nvPr/>
          </p:nvSpPr>
          <p:spPr bwMode="black">
            <a:xfrm>
              <a:off x="4880" y="3915"/>
              <a:ext cx="109" cy="103"/>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pPr>
                <a:defRPr/>
              </a:pPr>
              <a:endParaRPr lang="en-US"/>
            </a:p>
          </p:txBody>
        </p:sp>
      </p:grpSp>
      <p:grpSp>
        <p:nvGrpSpPr>
          <p:cNvPr id="3077" name="Group 199"/>
          <p:cNvGrpSpPr>
            <a:grpSpLocks/>
          </p:cNvGrpSpPr>
          <p:nvPr/>
        </p:nvGrpSpPr>
        <p:grpSpPr bwMode="auto">
          <a:xfrm>
            <a:off x="295275" y="3886200"/>
            <a:ext cx="8667750" cy="176213"/>
            <a:chOff x="186" y="2448"/>
            <a:chExt cx="5460" cy="111"/>
          </a:xfrm>
        </p:grpSpPr>
        <p:sp>
          <p:nvSpPr>
            <p:cNvPr id="82" name="Freeform 174"/>
            <p:cNvSpPr>
              <a:spLocks/>
            </p:cNvSpPr>
            <p:nvPr userDrawn="1"/>
          </p:nvSpPr>
          <p:spPr bwMode="auto">
            <a:xfrm>
              <a:off x="186" y="2448"/>
              <a:ext cx="4123" cy="111"/>
            </a:xfrm>
            <a:custGeom>
              <a:avLst/>
              <a:gdLst/>
              <a:ahLst/>
              <a:cxnLst>
                <a:cxn ang="0">
                  <a:pos x="0" y="0"/>
                </a:cxn>
                <a:cxn ang="0">
                  <a:pos x="0" y="111"/>
                </a:cxn>
                <a:cxn ang="0">
                  <a:pos x="4267" y="111"/>
                </a:cxn>
                <a:cxn ang="0">
                  <a:pos x="4334" y="44"/>
                </a:cxn>
                <a:cxn ang="0">
                  <a:pos x="4401" y="111"/>
                </a:cxn>
                <a:cxn ang="0">
                  <a:pos x="4945" y="111"/>
                </a:cxn>
                <a:cxn ang="0">
                  <a:pos x="4945" y="0"/>
                </a:cxn>
                <a:cxn ang="0">
                  <a:pos x="0" y="0"/>
                </a:cxn>
              </a:cxnLst>
              <a:rect l="0" t="0" r="r" b="b"/>
              <a:pathLst>
                <a:path w="4945" h="111">
                  <a:moveTo>
                    <a:pt x="0" y="0"/>
                  </a:moveTo>
                  <a:lnTo>
                    <a:pt x="0" y="111"/>
                  </a:lnTo>
                  <a:lnTo>
                    <a:pt x="4267" y="111"/>
                  </a:lnTo>
                  <a:lnTo>
                    <a:pt x="4334" y="44"/>
                  </a:lnTo>
                  <a:lnTo>
                    <a:pt x="4401" y="111"/>
                  </a:lnTo>
                  <a:lnTo>
                    <a:pt x="4945" y="111"/>
                  </a:lnTo>
                  <a:lnTo>
                    <a:pt x="4945" y="0"/>
                  </a:lnTo>
                  <a:lnTo>
                    <a:pt x="0" y="0"/>
                  </a:lnTo>
                  <a:close/>
                </a:path>
              </a:pathLst>
            </a:custGeom>
            <a:solidFill>
              <a:srgbClr val="CDD6D1"/>
            </a:solidFill>
            <a:ln w="9525" cap="flat" cmpd="sng">
              <a:noFill/>
              <a:prstDash val="solid"/>
              <a:round/>
              <a:headEnd/>
              <a:tailEnd/>
            </a:ln>
            <a:effectLst/>
          </p:spPr>
          <p:txBody>
            <a:bodyPr wrap="none" anchor="ctr"/>
            <a:lstStyle/>
            <a:p>
              <a:pPr>
                <a:defRPr/>
              </a:pPr>
              <a:endParaRPr lang="en-US"/>
            </a:p>
          </p:txBody>
        </p:sp>
        <p:sp>
          <p:nvSpPr>
            <p:cNvPr id="83" name="Freeform 196"/>
            <p:cNvSpPr>
              <a:spLocks/>
            </p:cNvSpPr>
            <p:nvPr userDrawn="1"/>
          </p:nvSpPr>
          <p:spPr bwMode="auto">
            <a:xfrm>
              <a:off x="701" y="2448"/>
              <a:ext cx="4945" cy="111"/>
            </a:xfrm>
            <a:custGeom>
              <a:avLst/>
              <a:gdLst/>
              <a:ahLst/>
              <a:cxnLst>
                <a:cxn ang="0">
                  <a:pos x="0" y="0"/>
                </a:cxn>
                <a:cxn ang="0">
                  <a:pos x="0" y="111"/>
                </a:cxn>
                <a:cxn ang="0">
                  <a:pos x="4267" y="111"/>
                </a:cxn>
                <a:cxn ang="0">
                  <a:pos x="4334" y="44"/>
                </a:cxn>
                <a:cxn ang="0">
                  <a:pos x="4401" y="111"/>
                </a:cxn>
                <a:cxn ang="0">
                  <a:pos x="4945" y="111"/>
                </a:cxn>
                <a:cxn ang="0">
                  <a:pos x="4945" y="0"/>
                </a:cxn>
                <a:cxn ang="0">
                  <a:pos x="0" y="0"/>
                </a:cxn>
              </a:cxnLst>
              <a:rect l="0" t="0" r="r" b="b"/>
              <a:pathLst>
                <a:path w="4945" h="111">
                  <a:moveTo>
                    <a:pt x="0" y="0"/>
                  </a:moveTo>
                  <a:lnTo>
                    <a:pt x="0" y="111"/>
                  </a:lnTo>
                  <a:lnTo>
                    <a:pt x="4267" y="111"/>
                  </a:lnTo>
                  <a:lnTo>
                    <a:pt x="4334" y="44"/>
                  </a:lnTo>
                  <a:lnTo>
                    <a:pt x="4401" y="111"/>
                  </a:lnTo>
                  <a:lnTo>
                    <a:pt x="4945" y="111"/>
                  </a:lnTo>
                  <a:lnTo>
                    <a:pt x="4945" y="0"/>
                  </a:lnTo>
                  <a:lnTo>
                    <a:pt x="0" y="0"/>
                  </a:lnTo>
                  <a:close/>
                </a:path>
              </a:pathLst>
            </a:custGeom>
            <a:solidFill>
              <a:srgbClr val="CDD6D1"/>
            </a:solidFill>
            <a:ln w="9525" cap="flat" cmpd="sng">
              <a:noFill/>
              <a:prstDash val="solid"/>
              <a:round/>
              <a:headEnd/>
              <a:tailEnd/>
            </a:ln>
            <a:effectLst/>
          </p:spPr>
          <p:txBody>
            <a:bodyPr wrap="none" anchor="ctr"/>
            <a:lstStyle/>
            <a:p>
              <a:pPr>
                <a:defRPr/>
              </a:pPr>
              <a:endParaRPr lang="en-US"/>
            </a:p>
          </p:txBody>
        </p:sp>
      </p:grpSp>
      <p:grpSp>
        <p:nvGrpSpPr>
          <p:cNvPr id="3078" name="Group 201"/>
          <p:cNvGrpSpPr>
            <a:grpSpLocks/>
          </p:cNvGrpSpPr>
          <p:nvPr/>
        </p:nvGrpSpPr>
        <p:grpSpPr bwMode="auto">
          <a:xfrm>
            <a:off x="295275" y="249238"/>
            <a:ext cx="7677150" cy="165100"/>
            <a:chOff x="186" y="157"/>
            <a:chExt cx="4836" cy="104"/>
          </a:xfrm>
        </p:grpSpPr>
        <p:sp>
          <p:nvSpPr>
            <p:cNvPr id="85" name="Freeform 200"/>
            <p:cNvSpPr>
              <a:spLocks/>
            </p:cNvSpPr>
            <p:nvPr userDrawn="1"/>
          </p:nvSpPr>
          <p:spPr bwMode="auto">
            <a:xfrm>
              <a:off x="240" y="157"/>
              <a:ext cx="4782" cy="104"/>
            </a:xfrm>
            <a:custGeom>
              <a:avLst/>
              <a:gdLst/>
              <a:ahLst/>
              <a:cxnLst>
                <a:cxn ang="0">
                  <a:pos x="0" y="0"/>
                </a:cxn>
                <a:cxn ang="0">
                  <a:pos x="0" y="104"/>
                </a:cxn>
                <a:cxn ang="0">
                  <a:pos x="4330" y="104"/>
                </a:cxn>
                <a:cxn ang="0">
                  <a:pos x="4330" y="48"/>
                </a:cxn>
                <a:cxn ang="0">
                  <a:pos x="4282" y="0"/>
                </a:cxn>
                <a:cxn ang="0">
                  <a:pos x="0" y="0"/>
                </a:cxn>
              </a:cxnLst>
              <a:rect l="0" t="0" r="r" b="b"/>
              <a:pathLst>
                <a:path w="4330" h="104">
                  <a:moveTo>
                    <a:pt x="0" y="0"/>
                  </a:moveTo>
                  <a:lnTo>
                    <a:pt x="0" y="104"/>
                  </a:lnTo>
                  <a:lnTo>
                    <a:pt x="4330" y="104"/>
                  </a:lnTo>
                  <a:lnTo>
                    <a:pt x="4330" y="48"/>
                  </a:lnTo>
                  <a:lnTo>
                    <a:pt x="4282" y="0"/>
                  </a:lnTo>
                  <a:lnTo>
                    <a:pt x="0" y="0"/>
                  </a:lnTo>
                  <a:close/>
                </a:path>
              </a:pathLst>
            </a:custGeom>
            <a:solidFill>
              <a:srgbClr val="4E6172"/>
            </a:solidFill>
            <a:ln w="9525">
              <a:noFill/>
              <a:round/>
              <a:headEnd/>
              <a:tailEnd/>
            </a:ln>
            <a:effectLst/>
          </p:spPr>
          <p:txBody>
            <a:bodyPr/>
            <a:lstStyle/>
            <a:p>
              <a:pPr>
                <a:defRPr/>
              </a:pPr>
              <a:endParaRPr lang="en-US"/>
            </a:p>
          </p:txBody>
        </p:sp>
        <p:sp>
          <p:nvSpPr>
            <p:cNvPr id="86" name="Freeform 177"/>
            <p:cNvSpPr>
              <a:spLocks/>
            </p:cNvSpPr>
            <p:nvPr userDrawn="1"/>
          </p:nvSpPr>
          <p:spPr bwMode="auto">
            <a:xfrm>
              <a:off x="186" y="157"/>
              <a:ext cx="4782" cy="104"/>
            </a:xfrm>
            <a:custGeom>
              <a:avLst/>
              <a:gdLst/>
              <a:ahLst/>
              <a:cxnLst>
                <a:cxn ang="0">
                  <a:pos x="0" y="0"/>
                </a:cxn>
                <a:cxn ang="0">
                  <a:pos x="0" y="104"/>
                </a:cxn>
                <a:cxn ang="0">
                  <a:pos x="4330" y="104"/>
                </a:cxn>
                <a:cxn ang="0">
                  <a:pos x="4330" y="48"/>
                </a:cxn>
                <a:cxn ang="0">
                  <a:pos x="4282" y="0"/>
                </a:cxn>
                <a:cxn ang="0">
                  <a:pos x="0" y="0"/>
                </a:cxn>
              </a:cxnLst>
              <a:rect l="0" t="0" r="r" b="b"/>
              <a:pathLst>
                <a:path w="4330" h="104">
                  <a:moveTo>
                    <a:pt x="0" y="0"/>
                  </a:moveTo>
                  <a:lnTo>
                    <a:pt x="0" y="104"/>
                  </a:lnTo>
                  <a:lnTo>
                    <a:pt x="4330" y="104"/>
                  </a:lnTo>
                  <a:lnTo>
                    <a:pt x="4330" y="48"/>
                  </a:lnTo>
                  <a:lnTo>
                    <a:pt x="4282" y="0"/>
                  </a:lnTo>
                  <a:lnTo>
                    <a:pt x="0" y="0"/>
                  </a:lnTo>
                  <a:close/>
                </a:path>
              </a:pathLst>
            </a:custGeom>
            <a:solidFill>
              <a:srgbClr val="4E6172"/>
            </a:solidFill>
            <a:ln w="9525">
              <a:noFill/>
              <a:round/>
              <a:headEnd/>
              <a:tailEnd/>
            </a:ln>
            <a:effectLst/>
          </p:spPr>
          <p:txBody>
            <a:bodyPr/>
            <a:lstStyle/>
            <a:p>
              <a:pPr>
                <a:defRPr/>
              </a:pPr>
              <a:endParaRPr lang="en-US"/>
            </a:p>
          </p:txBody>
        </p:sp>
      </p:grpSp>
      <p:pic>
        <p:nvPicPr>
          <p:cNvPr id="3079" name="Picture 181" descr="Dmd_CHIP_72dpi_5"/>
          <p:cNvPicPr>
            <a:picLocks noChangeAspect="1" noChangeArrowheads="1"/>
          </p:cNvPicPr>
          <p:nvPr/>
        </p:nvPicPr>
        <p:blipFill>
          <a:blip r:embed="rId14" cstate="email"/>
          <a:srcRect/>
          <a:stretch>
            <a:fillRect/>
          </a:stretch>
        </p:blipFill>
        <p:spPr bwMode="auto">
          <a:xfrm>
            <a:off x="7519988" y="4519613"/>
            <a:ext cx="962025" cy="966787"/>
          </a:xfrm>
          <a:prstGeom prst="rect">
            <a:avLst/>
          </a:prstGeom>
          <a:noFill/>
          <a:ln w="9525">
            <a:noFill/>
            <a:miter lim="800000"/>
            <a:headEnd/>
            <a:tailEnd/>
          </a:ln>
        </p:spPr>
      </p:pic>
      <p:sp>
        <p:nvSpPr>
          <p:cNvPr id="89" name="Line 208"/>
          <p:cNvSpPr>
            <a:spLocks noChangeShapeType="1"/>
          </p:cNvSpPr>
          <p:nvPr/>
        </p:nvSpPr>
        <p:spPr bwMode="auto">
          <a:xfrm>
            <a:off x="295275" y="5634038"/>
            <a:ext cx="8655050" cy="0"/>
          </a:xfrm>
          <a:prstGeom prst="line">
            <a:avLst/>
          </a:prstGeom>
          <a:noFill/>
          <a:ln w="9525">
            <a:solidFill>
              <a:srgbClr val="4E6172"/>
            </a:solidFill>
            <a:round/>
            <a:headEnd/>
            <a:tailEnd/>
          </a:ln>
          <a:effectLst/>
        </p:spPr>
        <p:txBody>
          <a:bodyPr/>
          <a:lstStyle/>
          <a:p>
            <a:pPr>
              <a:defRPr/>
            </a:pPr>
            <a:endParaRPr lang="en-US"/>
          </a:p>
        </p:txBody>
      </p:sp>
      <p:sp>
        <p:nvSpPr>
          <p:cNvPr id="90" name="Text Box 211"/>
          <p:cNvSpPr txBox="1">
            <a:spLocks noChangeArrowheads="1"/>
          </p:cNvSpPr>
          <p:nvPr/>
        </p:nvSpPr>
        <p:spPr bwMode="black">
          <a:xfrm>
            <a:off x="285750" y="6434138"/>
            <a:ext cx="5438775" cy="307975"/>
          </a:xfrm>
          <a:prstGeom prst="rect">
            <a:avLst/>
          </a:prstGeom>
          <a:noFill/>
          <a:ln w="25400">
            <a:noFill/>
            <a:miter lim="800000"/>
            <a:headEnd/>
            <a:tailEnd type="none" w="lg" len="sm"/>
          </a:ln>
          <a:effectLst/>
        </p:spPr>
        <p:txBody>
          <a:bodyPr lIns="0" tIns="0" rIns="0" bIns="0">
            <a:spAutoFit/>
          </a:bodyPr>
          <a:lstStyle/>
          <a:p>
            <a:pPr eaLnBrk="0" hangingPunct="0">
              <a:defRPr/>
            </a:pPr>
            <a:r>
              <a:rPr lang="en-US" sz="500" b="0" dirty="0"/>
              <a:t>Freescale, the Freescale logo, CodeWarrior, ColdFire and </a:t>
            </a:r>
            <a:r>
              <a:rPr lang="en-US" sz="500" b="0" dirty="0" err="1"/>
              <a:t>Powerquicc</a:t>
            </a:r>
            <a:r>
              <a:rPr lang="en-US" sz="500" b="0" dirty="0"/>
              <a:t> are trademarks of Freescale Semiconductor, Inc., Reg. U.S. Pat. &amp; Tm. Off. </a:t>
            </a:r>
            <a:r>
              <a:rPr lang="en-US" sz="500" b="0" dirty="0" err="1"/>
              <a:t>Flexis</a:t>
            </a:r>
            <a:r>
              <a:rPr lang="en-US" sz="500" b="0" dirty="0"/>
              <a:t>, Processor Expert and </a:t>
            </a:r>
            <a:r>
              <a:rPr lang="en-US" sz="500" b="0" dirty="0" err="1"/>
              <a:t>QorIQ</a:t>
            </a:r>
            <a:r>
              <a:rPr lang="en-US" sz="500" b="0" dirty="0"/>
              <a:t> are trademarks of Freescale Semiconductor, Inc. All other product or service names are the property of their respective owners. The Power Architecture and Power.org word marks and the Power and Power.org logos and related marks are trademarks and service marks licensed by Power.org. ARM is the registered trademark of ARM Limited. ARM Cortex-M4 and ARM Cortex-M3 are trademarks of ARM Limited. © 2010 Freescale Semiconductor, Inc.</a:t>
            </a:r>
          </a:p>
        </p:txBody>
      </p:sp>
      <p:sp>
        <p:nvSpPr>
          <p:cNvPr id="92" name="Rectangle 209"/>
          <p:cNvSpPr>
            <a:spLocks noGrp="1" noChangeArrowheads="1"/>
          </p:cNvSpPr>
          <p:nvPr>
            <p:ph type="sldNum" sz="quarter" idx="4"/>
          </p:nvPr>
        </p:nvSpPr>
        <p:spPr bwMode="auto">
          <a:xfrm>
            <a:off x="5872163" y="6505575"/>
            <a:ext cx="685800" cy="31432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000" b="0"/>
            </a:lvl1pPr>
          </a:lstStyle>
          <a:p>
            <a:pPr>
              <a:defRPr/>
            </a:pPr>
            <a:fld id="{2574F616-3247-4D73-B311-B3D9E956FC15}" type="slidenum">
              <a:rPr lang="en-US"/>
              <a:pPr>
                <a:defRPr/>
              </a:pPr>
              <a:t>‹#›</a:t>
            </a:fld>
            <a:endParaRPr lang="en-US"/>
          </a:p>
        </p:txBody>
      </p:sp>
      <p:sp>
        <p:nvSpPr>
          <p:cNvPr id="87" name="Freeform 180"/>
          <p:cNvSpPr>
            <a:spLocks/>
          </p:cNvSpPr>
          <p:nvPr userDrawn="1"/>
        </p:nvSpPr>
        <p:spPr bwMode="auto">
          <a:xfrm>
            <a:off x="8020050" y="252413"/>
            <a:ext cx="947738" cy="161925"/>
          </a:xfrm>
          <a:custGeom>
            <a:avLst/>
            <a:gdLst/>
            <a:ahLst/>
            <a:cxnLst>
              <a:cxn ang="0">
                <a:pos x="0" y="102"/>
              </a:cxn>
              <a:cxn ang="0">
                <a:pos x="597" y="102"/>
              </a:cxn>
              <a:cxn ang="0">
                <a:pos x="597" y="0"/>
              </a:cxn>
              <a:cxn ang="0">
                <a:pos x="45" y="0"/>
              </a:cxn>
              <a:cxn ang="0">
                <a:pos x="0" y="45"/>
              </a:cxn>
              <a:cxn ang="0">
                <a:pos x="0" y="102"/>
              </a:cxn>
            </a:cxnLst>
            <a:rect l="0" t="0" r="r" b="b"/>
            <a:pathLst>
              <a:path w="597" h="102">
                <a:moveTo>
                  <a:pt x="0" y="102"/>
                </a:moveTo>
                <a:lnTo>
                  <a:pt x="597" y="102"/>
                </a:lnTo>
                <a:lnTo>
                  <a:pt x="597" y="0"/>
                </a:lnTo>
                <a:lnTo>
                  <a:pt x="45" y="0"/>
                </a:lnTo>
                <a:lnTo>
                  <a:pt x="0" y="45"/>
                </a:lnTo>
                <a:lnTo>
                  <a:pt x="0" y="102"/>
                </a:lnTo>
                <a:close/>
              </a:path>
            </a:pathLst>
          </a:custGeom>
          <a:solidFill>
            <a:srgbClr val="CDD6D1"/>
          </a:solidFill>
          <a:ln w="9525" cap="flat" cmpd="sng">
            <a:noFill/>
            <a:prstDash val="solid"/>
            <a:round/>
            <a:headEnd/>
            <a:tailEnd/>
          </a:ln>
          <a:effectLst/>
        </p:spPr>
        <p:txBody>
          <a:bodyPr wrap="none" anchor="ctr"/>
          <a:lstStyle/>
          <a:p>
            <a:pPr>
              <a:defRPr/>
            </a:pPr>
            <a:endParaRPr lang="en-US">
              <a:solidFill>
                <a:srgbClr val="000000"/>
              </a:solidFill>
            </a:endParaRPr>
          </a:p>
        </p:txBody>
      </p:sp>
      <p:sp>
        <p:nvSpPr>
          <p:cNvPr id="47" name="Rectangle 46"/>
          <p:cNvSpPr/>
          <p:nvPr userDrawn="1"/>
        </p:nvSpPr>
        <p:spPr>
          <a:xfrm>
            <a:off x="192088" y="6273800"/>
            <a:ext cx="1816100" cy="214313"/>
          </a:xfrm>
          <a:prstGeom prst="rect">
            <a:avLst/>
          </a:prstGeom>
        </p:spPr>
        <p:txBody>
          <a:bodyPr wrap="none">
            <a:spAutoFit/>
          </a:bodyPr>
          <a:lstStyle/>
          <a:p>
            <a:pPr>
              <a:defRPr/>
            </a:pPr>
            <a:r>
              <a:rPr lang="en-US" sz="800" dirty="0">
                <a:latin typeface="Calibri"/>
                <a:ea typeface="Calibri"/>
                <a:cs typeface="Times New Roman"/>
              </a:rPr>
              <a:t>Freescale Confidential and Proprietary</a:t>
            </a:r>
            <a:endParaRPr lang="en-US" sz="800" dirty="0"/>
          </a:p>
        </p:txBody>
      </p:sp>
    </p:spTree>
  </p:cSld>
  <p:clrMap bg1="lt1" tx1="dk1" bg2="lt2" tx2="dk2" accent1="accent1" accent2="accent2" accent3="accent3" accent4="accent4" accent5="accent5" accent6="accent6" hlink="hlink" folHlink="folHlink"/>
  <p:sldLayoutIdLst>
    <p:sldLayoutId id="2147485299" r:id="rId1"/>
    <p:sldLayoutId id="2147485300" r:id="rId2"/>
    <p:sldLayoutId id="2147485301" r:id="rId3"/>
    <p:sldLayoutId id="2147485302" r:id="rId4"/>
    <p:sldLayoutId id="2147485303" r:id="rId5"/>
    <p:sldLayoutId id="2147485304" r:id="rId6"/>
    <p:sldLayoutId id="2147485305" r:id="rId7"/>
    <p:sldLayoutId id="2147485306" r:id="rId8"/>
    <p:sldLayoutId id="2147485307" r:id="rId9"/>
    <p:sldLayoutId id="2147485308" r:id="rId10"/>
    <p:sldLayoutId id="2147485309" r:id="rId11"/>
  </p:sldLayoutIdLst>
  <p:transition>
    <p:fade/>
  </p:transition>
  <p:timing>
    <p:tnLst>
      <p:par>
        <p:cTn id="1" dur="indefinite" restart="never" nodeType="tmRoot"/>
      </p:par>
    </p:tnLst>
  </p:timing>
  <p:hf hdr="0" ftr="0" dt="0"/>
  <p:txStyles>
    <p:titleStyle>
      <a:lvl1pPr algn="r" rtl="0" eaLnBrk="0" fontAlgn="base" hangingPunct="0">
        <a:lnSpc>
          <a:spcPct val="85000"/>
        </a:lnSpc>
        <a:spcBef>
          <a:spcPct val="0"/>
        </a:spcBef>
        <a:spcAft>
          <a:spcPct val="0"/>
        </a:spcAft>
        <a:defRPr sz="2200" b="1">
          <a:solidFill>
            <a:schemeClr val="tx1"/>
          </a:solidFill>
          <a:latin typeface="+mj-lt"/>
          <a:ea typeface="+mj-ea"/>
          <a:cs typeface="+mj-cs"/>
        </a:defRPr>
      </a:lvl1pPr>
      <a:lvl2pPr algn="r" rtl="0" eaLnBrk="0" fontAlgn="base" hangingPunct="0">
        <a:lnSpc>
          <a:spcPct val="85000"/>
        </a:lnSpc>
        <a:spcBef>
          <a:spcPct val="0"/>
        </a:spcBef>
        <a:spcAft>
          <a:spcPct val="0"/>
        </a:spcAft>
        <a:defRPr sz="2200" b="1">
          <a:solidFill>
            <a:schemeClr val="tx1"/>
          </a:solidFill>
          <a:latin typeface="Arial" pitchFamily="34" charset="0"/>
          <a:cs typeface="Arial" pitchFamily="34" charset="0"/>
        </a:defRPr>
      </a:lvl2pPr>
      <a:lvl3pPr algn="r" rtl="0" eaLnBrk="0" fontAlgn="base" hangingPunct="0">
        <a:lnSpc>
          <a:spcPct val="85000"/>
        </a:lnSpc>
        <a:spcBef>
          <a:spcPct val="0"/>
        </a:spcBef>
        <a:spcAft>
          <a:spcPct val="0"/>
        </a:spcAft>
        <a:defRPr sz="2200" b="1">
          <a:solidFill>
            <a:schemeClr val="tx1"/>
          </a:solidFill>
          <a:latin typeface="Arial" pitchFamily="34" charset="0"/>
          <a:cs typeface="Arial" pitchFamily="34" charset="0"/>
        </a:defRPr>
      </a:lvl3pPr>
      <a:lvl4pPr algn="r" rtl="0" eaLnBrk="0" fontAlgn="base" hangingPunct="0">
        <a:lnSpc>
          <a:spcPct val="85000"/>
        </a:lnSpc>
        <a:spcBef>
          <a:spcPct val="0"/>
        </a:spcBef>
        <a:spcAft>
          <a:spcPct val="0"/>
        </a:spcAft>
        <a:defRPr sz="2200" b="1">
          <a:solidFill>
            <a:schemeClr val="tx1"/>
          </a:solidFill>
          <a:latin typeface="Arial" pitchFamily="34" charset="0"/>
          <a:cs typeface="Arial" pitchFamily="34" charset="0"/>
        </a:defRPr>
      </a:lvl4pPr>
      <a:lvl5pPr algn="r" rtl="0" eaLnBrk="0" fontAlgn="base" hangingPunct="0">
        <a:lnSpc>
          <a:spcPct val="85000"/>
        </a:lnSpc>
        <a:spcBef>
          <a:spcPct val="0"/>
        </a:spcBef>
        <a:spcAft>
          <a:spcPct val="0"/>
        </a:spcAft>
        <a:defRPr sz="2200" b="1">
          <a:solidFill>
            <a:schemeClr val="tx1"/>
          </a:solidFill>
          <a:latin typeface="Arial" pitchFamily="34" charset="0"/>
          <a:cs typeface="Arial" pitchFamily="34" charset="0"/>
        </a:defRPr>
      </a:lvl5pPr>
      <a:lvl6pPr marL="457200" algn="r" rtl="0" fontAlgn="base">
        <a:lnSpc>
          <a:spcPct val="85000"/>
        </a:lnSpc>
        <a:spcBef>
          <a:spcPct val="0"/>
        </a:spcBef>
        <a:spcAft>
          <a:spcPct val="0"/>
        </a:spcAft>
        <a:defRPr sz="2200" b="1">
          <a:solidFill>
            <a:schemeClr val="tx1"/>
          </a:solidFill>
          <a:latin typeface="Arial" pitchFamily="34" charset="0"/>
          <a:cs typeface="Arial" pitchFamily="34" charset="0"/>
        </a:defRPr>
      </a:lvl6pPr>
      <a:lvl7pPr marL="914400" algn="r" rtl="0" fontAlgn="base">
        <a:lnSpc>
          <a:spcPct val="85000"/>
        </a:lnSpc>
        <a:spcBef>
          <a:spcPct val="0"/>
        </a:spcBef>
        <a:spcAft>
          <a:spcPct val="0"/>
        </a:spcAft>
        <a:defRPr sz="2200" b="1">
          <a:solidFill>
            <a:schemeClr val="tx1"/>
          </a:solidFill>
          <a:latin typeface="Arial" pitchFamily="34" charset="0"/>
          <a:cs typeface="Arial" pitchFamily="34" charset="0"/>
        </a:defRPr>
      </a:lvl7pPr>
      <a:lvl8pPr marL="1371600" algn="r" rtl="0" fontAlgn="base">
        <a:lnSpc>
          <a:spcPct val="85000"/>
        </a:lnSpc>
        <a:spcBef>
          <a:spcPct val="0"/>
        </a:spcBef>
        <a:spcAft>
          <a:spcPct val="0"/>
        </a:spcAft>
        <a:defRPr sz="2200" b="1">
          <a:solidFill>
            <a:schemeClr val="tx1"/>
          </a:solidFill>
          <a:latin typeface="Arial" pitchFamily="34" charset="0"/>
          <a:cs typeface="Arial" pitchFamily="34" charset="0"/>
        </a:defRPr>
      </a:lvl8pPr>
      <a:lvl9pPr marL="1828800" algn="r" rtl="0" fontAlgn="base">
        <a:lnSpc>
          <a:spcPct val="85000"/>
        </a:lnSpc>
        <a:spcBef>
          <a:spcPct val="0"/>
        </a:spcBef>
        <a:spcAft>
          <a:spcPct val="0"/>
        </a:spcAft>
        <a:defRPr sz="2200" b="1">
          <a:solidFill>
            <a:schemeClr val="tx1"/>
          </a:solidFill>
          <a:latin typeface="Arial" pitchFamily="34" charset="0"/>
          <a:cs typeface="Arial" pitchFamily="34" charset="0"/>
        </a:defRPr>
      </a:lvl9pPr>
    </p:titleStyle>
    <p:bodyStyle>
      <a:lvl1pPr marL="227013" indent="-227013" algn="l" rtl="0" eaLnBrk="0" fontAlgn="base" hangingPunct="0">
        <a:spcBef>
          <a:spcPct val="20000"/>
        </a:spcBef>
        <a:spcAft>
          <a:spcPct val="3000"/>
        </a:spcAft>
        <a:buClr>
          <a:schemeClr val="accent1"/>
        </a:buClr>
        <a:buSzPct val="80000"/>
        <a:buFont typeface="Arial" pitchFamily="34" charset="0"/>
        <a:buChar char="►"/>
        <a:defRPr sz="2200">
          <a:solidFill>
            <a:srgbClr val="000000"/>
          </a:solidFill>
          <a:latin typeface="+mn-lt"/>
          <a:ea typeface="+mn-ea"/>
          <a:cs typeface="+mn-cs"/>
        </a:defRPr>
      </a:lvl1pPr>
      <a:lvl2pPr marL="566738" indent="-225425" algn="l" rtl="0" eaLnBrk="0" fontAlgn="base" hangingPunct="0">
        <a:spcBef>
          <a:spcPct val="20000"/>
        </a:spcBef>
        <a:spcAft>
          <a:spcPct val="3000"/>
        </a:spcAft>
        <a:buClr>
          <a:schemeClr val="tx1"/>
        </a:buClr>
        <a:buSzPct val="80000"/>
        <a:buChar char="•"/>
        <a:defRPr sz="2000">
          <a:solidFill>
            <a:srgbClr val="000000"/>
          </a:solidFill>
          <a:latin typeface="+mn-lt"/>
          <a:cs typeface="+mn-cs"/>
        </a:defRPr>
      </a:lvl2pPr>
      <a:lvl3pPr marL="922338" indent="-228600" algn="l" rtl="0" eaLnBrk="0" fontAlgn="base" hangingPunct="0">
        <a:spcBef>
          <a:spcPct val="20000"/>
        </a:spcBef>
        <a:spcAft>
          <a:spcPct val="3000"/>
        </a:spcAft>
        <a:buClr>
          <a:schemeClr val="tx1"/>
        </a:buClr>
        <a:buSzPct val="80000"/>
        <a:buFont typeface="Wingdings" pitchFamily="2" charset="2"/>
        <a:buChar char="§"/>
        <a:defRPr sz="2400">
          <a:solidFill>
            <a:srgbClr val="000000"/>
          </a:solidFill>
          <a:latin typeface="+mn-lt"/>
          <a:cs typeface="+mn-cs"/>
        </a:defRPr>
      </a:lvl3pPr>
      <a:lvl4pPr marL="1376363" indent="-228600" algn="l" rtl="0" eaLnBrk="0" fontAlgn="base" hangingPunct="0">
        <a:spcBef>
          <a:spcPct val="20000"/>
        </a:spcBef>
        <a:spcAft>
          <a:spcPct val="3000"/>
        </a:spcAft>
        <a:buClr>
          <a:schemeClr val="tx1"/>
        </a:buClr>
        <a:buSzPct val="80000"/>
        <a:buFont typeface="HelveticaNeueLT Std" pitchFamily="34" charset="0"/>
        <a:buChar char="–"/>
        <a:defRPr sz="1600">
          <a:solidFill>
            <a:srgbClr val="000000"/>
          </a:solidFill>
          <a:latin typeface="+mn-lt"/>
          <a:cs typeface="+mn-cs"/>
        </a:defRPr>
      </a:lvl4pPr>
      <a:lvl5pPr marL="1773238" indent="-157163" algn="l" rtl="0" eaLnBrk="0" fontAlgn="base" hangingPunct="0">
        <a:spcBef>
          <a:spcPct val="20000"/>
        </a:spcBef>
        <a:spcAft>
          <a:spcPct val="3000"/>
        </a:spcAft>
        <a:buClr>
          <a:schemeClr val="tx1"/>
        </a:buClr>
        <a:buSzPct val="70000"/>
        <a:buFont typeface="Arial" pitchFamily="34" charset="0"/>
        <a:buChar char="►"/>
        <a:defRPr sz="1400">
          <a:solidFill>
            <a:srgbClr val="000000"/>
          </a:solidFill>
          <a:latin typeface="+mn-lt"/>
          <a:cs typeface="+mn-cs"/>
        </a:defRPr>
      </a:lvl5pPr>
      <a:lvl6pPr marL="22304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6pPr>
      <a:lvl7pPr marL="26876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7pPr>
      <a:lvl8pPr marL="31448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8pPr>
      <a:lvl9pPr marL="36020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49" descr="en"/>
          <p:cNvPicPr>
            <a:picLocks noChangeAspect="1" noChangeArrowheads="1"/>
          </p:cNvPicPr>
          <p:nvPr userDrawn="1"/>
        </p:nvPicPr>
        <p:blipFill>
          <a:blip r:embed="rId13" cstate="email"/>
          <a:srcRect/>
          <a:stretch>
            <a:fillRect/>
          </a:stretch>
        </p:blipFill>
        <p:spPr bwMode="auto">
          <a:xfrm>
            <a:off x="290513" y="447675"/>
            <a:ext cx="8677275" cy="3448050"/>
          </a:xfrm>
          <a:prstGeom prst="rect">
            <a:avLst/>
          </a:prstGeom>
          <a:noFill/>
          <a:ln w="9525">
            <a:noFill/>
            <a:miter lim="800000"/>
            <a:headEnd/>
            <a:tailEnd/>
          </a:ln>
        </p:spPr>
      </p:pic>
      <p:sp>
        <p:nvSpPr>
          <p:cNvPr id="48" name="Rectangle 55"/>
          <p:cNvSpPr>
            <a:spLocks noChangeArrowheads="1"/>
          </p:cNvSpPr>
          <p:nvPr userDrawn="1"/>
        </p:nvSpPr>
        <p:spPr bwMode="auto">
          <a:xfrm>
            <a:off x="295275" y="3368675"/>
            <a:ext cx="8667750" cy="523875"/>
          </a:xfrm>
          <a:prstGeom prst="rect">
            <a:avLst/>
          </a:prstGeom>
          <a:solidFill>
            <a:schemeClr val="hlink">
              <a:alpha val="34117"/>
            </a:schemeClr>
          </a:solidFill>
          <a:ln w="9525">
            <a:noFill/>
            <a:miter lim="800000"/>
            <a:headEnd/>
            <a:tailEnd/>
          </a:ln>
        </p:spPr>
        <p:txBody>
          <a:bodyPr wrap="none" anchor="ctr"/>
          <a:lstStyle/>
          <a:p>
            <a:pPr>
              <a:defRPr/>
            </a:pPr>
            <a:endParaRPr lang="en-US" b="0">
              <a:solidFill>
                <a:srgbClr val="000000"/>
              </a:solidFill>
              <a:latin typeface="Arial" charset="0"/>
            </a:endParaRPr>
          </a:p>
        </p:txBody>
      </p:sp>
      <p:grpSp>
        <p:nvGrpSpPr>
          <p:cNvPr id="4100" name="Group 163"/>
          <p:cNvGrpSpPr>
            <a:grpSpLocks/>
          </p:cNvGrpSpPr>
          <p:nvPr/>
        </p:nvGrpSpPr>
        <p:grpSpPr bwMode="auto">
          <a:xfrm>
            <a:off x="7278688" y="6148388"/>
            <a:ext cx="1771650" cy="477837"/>
            <a:chOff x="4288" y="3754"/>
            <a:chExt cx="1228" cy="331"/>
          </a:xfrm>
        </p:grpSpPr>
        <p:sp>
          <p:nvSpPr>
            <p:cNvPr id="50" name="Text Box 129"/>
            <p:cNvSpPr txBox="1">
              <a:spLocks noChangeAspect="1" noChangeArrowheads="1"/>
            </p:cNvSpPr>
            <p:nvPr/>
          </p:nvSpPr>
          <p:spPr bwMode="black">
            <a:xfrm>
              <a:off x="5301" y="3883"/>
              <a:ext cx="215" cy="109"/>
            </a:xfrm>
            <a:prstGeom prst="rect">
              <a:avLst/>
            </a:prstGeom>
            <a:noFill/>
            <a:ln w="9525">
              <a:noFill/>
              <a:miter lim="800000"/>
              <a:headEnd/>
              <a:tailEnd/>
            </a:ln>
            <a:effectLst/>
          </p:spPr>
          <p:txBody>
            <a:bodyPr>
              <a:spAutoFit/>
            </a:bodyPr>
            <a:lstStyle/>
            <a:p>
              <a:pPr>
                <a:defRPr/>
              </a:pPr>
              <a:r>
                <a:rPr lang="en-US" sz="400">
                  <a:solidFill>
                    <a:srgbClr val="000000"/>
                  </a:solidFill>
                </a:rPr>
                <a:t>TM</a:t>
              </a:r>
            </a:p>
          </p:txBody>
        </p:sp>
        <p:sp>
          <p:nvSpPr>
            <p:cNvPr id="51" name="Freeform 130"/>
            <p:cNvSpPr>
              <a:spLocks noChangeAspect="1"/>
            </p:cNvSpPr>
            <p:nvPr/>
          </p:nvSpPr>
          <p:spPr bwMode="black">
            <a:xfrm>
              <a:off x="4862" y="4049"/>
              <a:ext cx="34" cy="36"/>
            </a:xfrm>
            <a:custGeom>
              <a:avLst/>
              <a:gdLst/>
              <a:ahLst/>
              <a:cxnLst>
                <a:cxn ang="0">
                  <a:pos x="7" y="19"/>
                </a:cxn>
                <a:cxn ang="0">
                  <a:pos x="14" y="26"/>
                </a:cxn>
                <a:cxn ang="0">
                  <a:pos x="21" y="21"/>
                </a:cxn>
                <a:cxn ang="0">
                  <a:pos x="5" y="8"/>
                </a:cxn>
                <a:cxn ang="0">
                  <a:pos x="17" y="0"/>
                </a:cxn>
                <a:cxn ang="0">
                  <a:pos x="28" y="9"/>
                </a:cxn>
                <a:cxn ang="0">
                  <a:pos x="23" y="10"/>
                </a:cxn>
                <a:cxn ang="0">
                  <a:pos x="17" y="4"/>
                </a:cxn>
                <a:cxn ang="0">
                  <a:pos x="10" y="8"/>
                </a:cxn>
                <a:cxn ang="0">
                  <a:pos x="26" y="21"/>
                </a:cxn>
                <a:cxn ang="0">
                  <a:pos x="12" y="30"/>
                </a:cxn>
                <a:cxn ang="0">
                  <a:pos x="1" y="20"/>
                </a:cxn>
                <a:cxn ang="0">
                  <a:pos x="7" y="19"/>
                </a:cxn>
              </a:cxnLst>
              <a:rect l="0" t="0" r="r" b="b"/>
              <a:pathLst>
                <a:path w="29" h="30">
                  <a:moveTo>
                    <a:pt x="7" y="19"/>
                  </a:moveTo>
                  <a:cubicBezTo>
                    <a:pt x="6" y="25"/>
                    <a:pt x="10" y="26"/>
                    <a:pt x="14" y="26"/>
                  </a:cubicBezTo>
                  <a:cubicBezTo>
                    <a:pt x="16" y="26"/>
                    <a:pt x="20" y="26"/>
                    <a:pt x="21" y="21"/>
                  </a:cubicBezTo>
                  <a:cubicBezTo>
                    <a:pt x="22" y="14"/>
                    <a:pt x="2" y="20"/>
                    <a:pt x="5" y="8"/>
                  </a:cubicBezTo>
                  <a:cubicBezTo>
                    <a:pt x="6" y="2"/>
                    <a:pt x="12" y="0"/>
                    <a:pt x="17" y="0"/>
                  </a:cubicBezTo>
                  <a:cubicBezTo>
                    <a:pt x="21" y="0"/>
                    <a:pt x="29" y="2"/>
                    <a:pt x="28" y="9"/>
                  </a:cubicBezTo>
                  <a:cubicBezTo>
                    <a:pt x="23" y="10"/>
                    <a:pt x="23" y="10"/>
                    <a:pt x="23" y="10"/>
                  </a:cubicBezTo>
                  <a:cubicBezTo>
                    <a:pt x="23" y="6"/>
                    <a:pt x="20" y="4"/>
                    <a:pt x="17" y="4"/>
                  </a:cubicBezTo>
                  <a:cubicBezTo>
                    <a:pt x="14" y="4"/>
                    <a:pt x="10" y="4"/>
                    <a:pt x="10" y="8"/>
                  </a:cubicBezTo>
                  <a:cubicBezTo>
                    <a:pt x="8" y="15"/>
                    <a:pt x="28" y="10"/>
                    <a:pt x="26" y="21"/>
                  </a:cubicBezTo>
                  <a:cubicBezTo>
                    <a:pt x="25" y="27"/>
                    <a:pt x="18" y="30"/>
                    <a:pt x="12" y="30"/>
                  </a:cubicBezTo>
                  <a:cubicBezTo>
                    <a:pt x="6" y="30"/>
                    <a:pt x="0" y="27"/>
                    <a:pt x="1" y="20"/>
                  </a:cubicBezTo>
                  <a:lnTo>
                    <a:pt x="7" y="19"/>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2" name="Freeform 131"/>
            <p:cNvSpPr>
              <a:spLocks noChangeAspect="1" noEditPoints="1"/>
            </p:cNvSpPr>
            <p:nvPr/>
          </p:nvSpPr>
          <p:spPr bwMode="black">
            <a:xfrm>
              <a:off x="4899" y="4049"/>
              <a:ext cx="35" cy="36"/>
            </a:xfrm>
            <a:custGeom>
              <a:avLst/>
              <a:gdLst/>
              <a:ahLst/>
              <a:cxnLst>
                <a:cxn ang="0">
                  <a:pos x="7" y="16"/>
                </a:cxn>
                <a:cxn ang="0">
                  <a:pos x="13" y="26"/>
                </a:cxn>
                <a:cxn ang="0">
                  <a:pos x="23" y="20"/>
                </a:cxn>
                <a:cxn ang="0">
                  <a:pos x="27" y="20"/>
                </a:cxn>
                <a:cxn ang="0">
                  <a:pos x="12" y="30"/>
                </a:cxn>
                <a:cxn ang="0">
                  <a:pos x="1" y="15"/>
                </a:cxn>
                <a:cxn ang="0">
                  <a:pos x="18" y="0"/>
                </a:cxn>
                <a:cxn ang="0">
                  <a:pos x="29" y="15"/>
                </a:cxn>
                <a:cxn ang="0">
                  <a:pos x="28" y="16"/>
                </a:cxn>
                <a:cxn ang="0">
                  <a:pos x="7" y="16"/>
                </a:cxn>
                <a:cxn ang="0">
                  <a:pos x="24" y="12"/>
                </a:cxn>
                <a:cxn ang="0">
                  <a:pos x="17" y="4"/>
                </a:cxn>
                <a:cxn ang="0">
                  <a:pos x="7" y="12"/>
                </a:cxn>
                <a:cxn ang="0">
                  <a:pos x="24" y="12"/>
                </a:cxn>
              </a:cxnLst>
              <a:rect l="0" t="0" r="r" b="b"/>
              <a:pathLst>
                <a:path w="30" h="30">
                  <a:moveTo>
                    <a:pt x="7" y="16"/>
                  </a:moveTo>
                  <a:cubicBezTo>
                    <a:pt x="5" y="22"/>
                    <a:pt x="8" y="26"/>
                    <a:pt x="13" y="26"/>
                  </a:cubicBezTo>
                  <a:cubicBezTo>
                    <a:pt x="18" y="26"/>
                    <a:pt x="21" y="24"/>
                    <a:pt x="23" y="20"/>
                  </a:cubicBezTo>
                  <a:cubicBezTo>
                    <a:pt x="27" y="20"/>
                    <a:pt x="27" y="20"/>
                    <a:pt x="27" y="20"/>
                  </a:cubicBezTo>
                  <a:cubicBezTo>
                    <a:pt x="24" y="27"/>
                    <a:pt x="19" y="30"/>
                    <a:pt x="12" y="30"/>
                  </a:cubicBezTo>
                  <a:cubicBezTo>
                    <a:pt x="3" y="30"/>
                    <a:pt x="0" y="23"/>
                    <a:pt x="1" y="15"/>
                  </a:cubicBezTo>
                  <a:cubicBezTo>
                    <a:pt x="3" y="6"/>
                    <a:pt x="9" y="0"/>
                    <a:pt x="18" y="0"/>
                  </a:cubicBezTo>
                  <a:cubicBezTo>
                    <a:pt x="27" y="0"/>
                    <a:pt x="30" y="6"/>
                    <a:pt x="29" y="15"/>
                  </a:cubicBezTo>
                  <a:cubicBezTo>
                    <a:pt x="28" y="16"/>
                    <a:pt x="28" y="16"/>
                    <a:pt x="28" y="16"/>
                  </a:cubicBezTo>
                  <a:lnTo>
                    <a:pt x="7" y="16"/>
                  </a:lnTo>
                  <a:close/>
                  <a:moveTo>
                    <a:pt x="24" y="12"/>
                  </a:moveTo>
                  <a:cubicBezTo>
                    <a:pt x="24" y="8"/>
                    <a:pt x="22" y="4"/>
                    <a:pt x="17" y="4"/>
                  </a:cubicBezTo>
                  <a:cubicBezTo>
                    <a:pt x="12" y="4"/>
                    <a:pt x="8" y="8"/>
                    <a:pt x="7" y="12"/>
                  </a:cubicBezTo>
                  <a:lnTo>
                    <a:pt x="24" y="12"/>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3" name="Freeform 132"/>
            <p:cNvSpPr>
              <a:spLocks noChangeAspect="1"/>
            </p:cNvSpPr>
            <p:nvPr/>
          </p:nvSpPr>
          <p:spPr bwMode="black">
            <a:xfrm>
              <a:off x="4937" y="4049"/>
              <a:ext cx="53" cy="35"/>
            </a:xfrm>
            <a:custGeom>
              <a:avLst/>
              <a:gdLst/>
              <a:ahLst/>
              <a:cxnLst>
                <a:cxn ang="0">
                  <a:pos x="5" y="1"/>
                </a:cxn>
                <a:cxn ang="0">
                  <a:pos x="10" y="1"/>
                </a:cxn>
                <a:cxn ang="0">
                  <a:pos x="9" y="4"/>
                </a:cxn>
                <a:cxn ang="0">
                  <a:pos x="9" y="4"/>
                </a:cxn>
                <a:cxn ang="0">
                  <a:pos x="18" y="0"/>
                </a:cxn>
                <a:cxn ang="0">
                  <a:pos x="26" y="5"/>
                </a:cxn>
                <a:cxn ang="0">
                  <a:pos x="35" y="0"/>
                </a:cxn>
                <a:cxn ang="0">
                  <a:pos x="43" y="10"/>
                </a:cxn>
                <a:cxn ang="0">
                  <a:pos x="39" y="29"/>
                </a:cxn>
                <a:cxn ang="0">
                  <a:pos x="34" y="29"/>
                </a:cxn>
                <a:cxn ang="0">
                  <a:pos x="38" y="10"/>
                </a:cxn>
                <a:cxn ang="0">
                  <a:pos x="34" y="4"/>
                </a:cxn>
                <a:cxn ang="0">
                  <a:pos x="26" y="10"/>
                </a:cxn>
                <a:cxn ang="0">
                  <a:pos x="22" y="29"/>
                </a:cxn>
                <a:cxn ang="0">
                  <a:pos x="17" y="29"/>
                </a:cxn>
                <a:cxn ang="0">
                  <a:pos x="21" y="10"/>
                </a:cxn>
                <a:cxn ang="0">
                  <a:pos x="17" y="4"/>
                </a:cxn>
                <a:cxn ang="0">
                  <a:pos x="8" y="10"/>
                </a:cxn>
                <a:cxn ang="0">
                  <a:pos x="5" y="29"/>
                </a:cxn>
                <a:cxn ang="0">
                  <a:pos x="0" y="29"/>
                </a:cxn>
                <a:cxn ang="0">
                  <a:pos x="5" y="1"/>
                </a:cxn>
              </a:cxnLst>
              <a:rect l="0" t="0" r="r" b="b"/>
              <a:pathLst>
                <a:path w="44" h="29">
                  <a:moveTo>
                    <a:pt x="5" y="1"/>
                  </a:moveTo>
                  <a:cubicBezTo>
                    <a:pt x="10" y="1"/>
                    <a:pt x="10" y="1"/>
                    <a:pt x="10" y="1"/>
                  </a:cubicBezTo>
                  <a:cubicBezTo>
                    <a:pt x="9" y="4"/>
                    <a:pt x="9" y="4"/>
                    <a:pt x="9" y="4"/>
                  </a:cubicBezTo>
                  <a:cubicBezTo>
                    <a:pt x="9" y="4"/>
                    <a:pt x="9" y="4"/>
                    <a:pt x="9" y="4"/>
                  </a:cubicBezTo>
                  <a:cubicBezTo>
                    <a:pt x="12" y="2"/>
                    <a:pt x="15" y="0"/>
                    <a:pt x="18" y="0"/>
                  </a:cubicBezTo>
                  <a:cubicBezTo>
                    <a:pt x="21" y="0"/>
                    <a:pt x="25" y="1"/>
                    <a:pt x="26" y="5"/>
                  </a:cubicBezTo>
                  <a:cubicBezTo>
                    <a:pt x="28" y="2"/>
                    <a:pt x="32" y="0"/>
                    <a:pt x="35" y="0"/>
                  </a:cubicBezTo>
                  <a:cubicBezTo>
                    <a:pt x="40" y="0"/>
                    <a:pt x="44" y="2"/>
                    <a:pt x="43" y="10"/>
                  </a:cubicBezTo>
                  <a:cubicBezTo>
                    <a:pt x="39" y="29"/>
                    <a:pt x="39" y="29"/>
                    <a:pt x="39" y="29"/>
                  </a:cubicBezTo>
                  <a:cubicBezTo>
                    <a:pt x="34" y="29"/>
                    <a:pt x="34" y="29"/>
                    <a:pt x="34" y="29"/>
                  </a:cubicBezTo>
                  <a:cubicBezTo>
                    <a:pt x="38" y="10"/>
                    <a:pt x="38" y="10"/>
                    <a:pt x="38" y="10"/>
                  </a:cubicBezTo>
                  <a:cubicBezTo>
                    <a:pt x="39" y="7"/>
                    <a:pt x="37" y="4"/>
                    <a:pt x="34" y="4"/>
                  </a:cubicBezTo>
                  <a:cubicBezTo>
                    <a:pt x="31" y="4"/>
                    <a:pt x="26" y="6"/>
                    <a:pt x="26" y="10"/>
                  </a:cubicBezTo>
                  <a:cubicBezTo>
                    <a:pt x="22" y="29"/>
                    <a:pt x="22" y="29"/>
                    <a:pt x="22" y="29"/>
                  </a:cubicBezTo>
                  <a:cubicBezTo>
                    <a:pt x="17" y="29"/>
                    <a:pt x="17" y="29"/>
                    <a:pt x="17" y="29"/>
                  </a:cubicBezTo>
                  <a:cubicBezTo>
                    <a:pt x="21" y="10"/>
                    <a:pt x="21" y="10"/>
                    <a:pt x="21" y="10"/>
                  </a:cubicBezTo>
                  <a:cubicBezTo>
                    <a:pt x="21" y="7"/>
                    <a:pt x="20" y="4"/>
                    <a:pt x="17" y="4"/>
                  </a:cubicBezTo>
                  <a:cubicBezTo>
                    <a:pt x="14" y="4"/>
                    <a:pt x="9" y="6"/>
                    <a:pt x="8" y="10"/>
                  </a:cubicBezTo>
                  <a:cubicBezTo>
                    <a:pt x="5" y="29"/>
                    <a:pt x="5" y="29"/>
                    <a:pt x="5" y="29"/>
                  </a:cubicBezTo>
                  <a:cubicBezTo>
                    <a:pt x="0" y="29"/>
                    <a:pt x="0" y="29"/>
                    <a:pt x="0" y="29"/>
                  </a:cubicBezTo>
                  <a:lnTo>
                    <a:pt x="5" y="1"/>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4" name="Freeform 133"/>
            <p:cNvSpPr>
              <a:spLocks noChangeAspect="1" noEditPoints="1"/>
            </p:cNvSpPr>
            <p:nvPr/>
          </p:nvSpPr>
          <p:spPr bwMode="black">
            <a:xfrm>
              <a:off x="4993" y="4033"/>
              <a:ext cx="13" cy="51"/>
            </a:xfrm>
            <a:custGeom>
              <a:avLst/>
              <a:gdLst/>
              <a:ahLst/>
              <a:cxnLst>
                <a:cxn ang="0">
                  <a:pos x="10" y="30"/>
                </a:cxn>
                <a:cxn ang="0">
                  <a:pos x="20" y="30"/>
                </a:cxn>
                <a:cxn ang="0">
                  <a:pos x="8" y="86"/>
                </a:cxn>
                <a:cxn ang="0">
                  <a:pos x="0" y="86"/>
                </a:cxn>
                <a:cxn ang="0">
                  <a:pos x="10" y="30"/>
                </a:cxn>
                <a:cxn ang="0">
                  <a:pos x="16" y="0"/>
                </a:cxn>
                <a:cxn ang="0">
                  <a:pos x="26" y="0"/>
                </a:cxn>
                <a:cxn ang="0">
                  <a:pos x="24" y="12"/>
                </a:cxn>
                <a:cxn ang="0">
                  <a:pos x="14" y="12"/>
                </a:cxn>
                <a:cxn ang="0">
                  <a:pos x="16" y="0"/>
                </a:cxn>
              </a:cxnLst>
              <a:rect l="0" t="0" r="r" b="b"/>
              <a:pathLst>
                <a:path w="26" h="86">
                  <a:moveTo>
                    <a:pt x="10" y="30"/>
                  </a:moveTo>
                  <a:lnTo>
                    <a:pt x="20" y="30"/>
                  </a:lnTo>
                  <a:lnTo>
                    <a:pt x="8" y="86"/>
                  </a:lnTo>
                  <a:lnTo>
                    <a:pt x="0" y="86"/>
                  </a:lnTo>
                  <a:lnTo>
                    <a:pt x="10" y="30"/>
                  </a:lnTo>
                  <a:close/>
                  <a:moveTo>
                    <a:pt x="16" y="0"/>
                  </a:moveTo>
                  <a:lnTo>
                    <a:pt x="26" y="0"/>
                  </a:lnTo>
                  <a:lnTo>
                    <a:pt x="24" y="12"/>
                  </a:lnTo>
                  <a:lnTo>
                    <a:pt x="14" y="12"/>
                  </a:lnTo>
                  <a:lnTo>
                    <a:pt x="16" y="0"/>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5" name="Freeform 134"/>
            <p:cNvSpPr>
              <a:spLocks noChangeAspect="1"/>
            </p:cNvSpPr>
            <p:nvPr/>
          </p:nvSpPr>
          <p:spPr bwMode="black">
            <a:xfrm>
              <a:off x="5007" y="4049"/>
              <a:ext cx="36" cy="36"/>
            </a:xfrm>
            <a:custGeom>
              <a:avLst/>
              <a:gdLst/>
              <a:ahLst/>
              <a:cxnLst>
                <a:cxn ang="0">
                  <a:pos x="25" y="10"/>
                </a:cxn>
                <a:cxn ang="0">
                  <a:pos x="19" y="4"/>
                </a:cxn>
                <a:cxn ang="0">
                  <a:pos x="7" y="15"/>
                </a:cxn>
                <a:cxn ang="0">
                  <a:pos x="14" y="26"/>
                </a:cxn>
                <a:cxn ang="0">
                  <a:pos x="24" y="19"/>
                </a:cxn>
                <a:cxn ang="0">
                  <a:pos x="29" y="19"/>
                </a:cxn>
                <a:cxn ang="0">
                  <a:pos x="13" y="30"/>
                </a:cxn>
                <a:cxn ang="0">
                  <a:pos x="2" y="15"/>
                </a:cxn>
                <a:cxn ang="0">
                  <a:pos x="19" y="0"/>
                </a:cxn>
                <a:cxn ang="0">
                  <a:pos x="30" y="10"/>
                </a:cxn>
                <a:cxn ang="0">
                  <a:pos x="25" y="10"/>
                </a:cxn>
              </a:cxnLst>
              <a:rect l="0" t="0" r="r" b="b"/>
              <a:pathLst>
                <a:path w="30" h="30">
                  <a:moveTo>
                    <a:pt x="25" y="10"/>
                  </a:moveTo>
                  <a:cubicBezTo>
                    <a:pt x="25" y="6"/>
                    <a:pt x="22" y="4"/>
                    <a:pt x="19" y="4"/>
                  </a:cubicBezTo>
                  <a:cubicBezTo>
                    <a:pt x="12" y="4"/>
                    <a:pt x="8" y="10"/>
                    <a:pt x="7" y="15"/>
                  </a:cubicBezTo>
                  <a:cubicBezTo>
                    <a:pt x="6" y="21"/>
                    <a:pt x="8" y="26"/>
                    <a:pt x="14" y="26"/>
                  </a:cubicBezTo>
                  <a:cubicBezTo>
                    <a:pt x="19" y="26"/>
                    <a:pt x="23" y="23"/>
                    <a:pt x="24" y="19"/>
                  </a:cubicBezTo>
                  <a:cubicBezTo>
                    <a:pt x="29" y="19"/>
                    <a:pt x="29" y="19"/>
                    <a:pt x="29" y="19"/>
                  </a:cubicBezTo>
                  <a:cubicBezTo>
                    <a:pt x="27" y="26"/>
                    <a:pt x="21" y="30"/>
                    <a:pt x="13" y="30"/>
                  </a:cubicBezTo>
                  <a:cubicBezTo>
                    <a:pt x="4" y="30"/>
                    <a:pt x="0" y="24"/>
                    <a:pt x="2" y="15"/>
                  </a:cubicBezTo>
                  <a:cubicBezTo>
                    <a:pt x="4" y="6"/>
                    <a:pt x="10" y="0"/>
                    <a:pt x="19" y="0"/>
                  </a:cubicBezTo>
                  <a:cubicBezTo>
                    <a:pt x="25" y="0"/>
                    <a:pt x="30" y="3"/>
                    <a:pt x="30" y="10"/>
                  </a:cubicBezTo>
                  <a:lnTo>
                    <a:pt x="25" y="10"/>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6" name="Freeform 135"/>
            <p:cNvSpPr>
              <a:spLocks noChangeAspect="1" noEditPoints="1"/>
            </p:cNvSpPr>
            <p:nvPr/>
          </p:nvSpPr>
          <p:spPr bwMode="black">
            <a:xfrm>
              <a:off x="5046" y="4049"/>
              <a:ext cx="36" cy="36"/>
            </a:xfrm>
            <a:custGeom>
              <a:avLst/>
              <a:gdLst/>
              <a:ahLst/>
              <a:cxnLst>
                <a:cxn ang="0">
                  <a:pos x="18" y="0"/>
                </a:cxn>
                <a:cxn ang="0">
                  <a:pos x="30" y="15"/>
                </a:cxn>
                <a:cxn ang="0">
                  <a:pos x="13" y="30"/>
                </a:cxn>
                <a:cxn ang="0">
                  <a:pos x="1" y="15"/>
                </a:cxn>
                <a:cxn ang="0">
                  <a:pos x="18" y="0"/>
                </a:cxn>
                <a:cxn ang="0">
                  <a:pos x="13" y="26"/>
                </a:cxn>
                <a:cxn ang="0">
                  <a:pos x="24" y="15"/>
                </a:cxn>
                <a:cxn ang="0">
                  <a:pos x="18" y="4"/>
                </a:cxn>
                <a:cxn ang="0">
                  <a:pos x="7" y="15"/>
                </a:cxn>
                <a:cxn ang="0">
                  <a:pos x="13" y="26"/>
                </a:cxn>
              </a:cxnLst>
              <a:rect l="0" t="0" r="r" b="b"/>
              <a:pathLst>
                <a:path w="31" h="30">
                  <a:moveTo>
                    <a:pt x="18" y="0"/>
                  </a:moveTo>
                  <a:cubicBezTo>
                    <a:pt x="27" y="0"/>
                    <a:pt x="31" y="6"/>
                    <a:pt x="30" y="15"/>
                  </a:cubicBezTo>
                  <a:cubicBezTo>
                    <a:pt x="28" y="24"/>
                    <a:pt x="21" y="30"/>
                    <a:pt x="13" y="30"/>
                  </a:cubicBezTo>
                  <a:cubicBezTo>
                    <a:pt x="4" y="30"/>
                    <a:pt x="0" y="24"/>
                    <a:pt x="1" y="15"/>
                  </a:cubicBezTo>
                  <a:cubicBezTo>
                    <a:pt x="3" y="6"/>
                    <a:pt x="10" y="0"/>
                    <a:pt x="18" y="0"/>
                  </a:cubicBezTo>
                  <a:close/>
                  <a:moveTo>
                    <a:pt x="13" y="26"/>
                  </a:moveTo>
                  <a:cubicBezTo>
                    <a:pt x="20" y="26"/>
                    <a:pt x="23" y="20"/>
                    <a:pt x="24" y="15"/>
                  </a:cubicBezTo>
                  <a:cubicBezTo>
                    <a:pt x="25" y="10"/>
                    <a:pt x="25" y="4"/>
                    <a:pt x="18" y="4"/>
                  </a:cubicBezTo>
                  <a:cubicBezTo>
                    <a:pt x="11" y="4"/>
                    <a:pt x="8" y="10"/>
                    <a:pt x="7" y="15"/>
                  </a:cubicBezTo>
                  <a:cubicBezTo>
                    <a:pt x="6" y="20"/>
                    <a:pt x="6" y="26"/>
                    <a:pt x="13" y="26"/>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7" name="Freeform 136"/>
            <p:cNvSpPr>
              <a:spLocks noChangeAspect="1"/>
            </p:cNvSpPr>
            <p:nvPr/>
          </p:nvSpPr>
          <p:spPr bwMode="black">
            <a:xfrm>
              <a:off x="5085" y="4049"/>
              <a:ext cx="35" cy="35"/>
            </a:xfrm>
            <a:custGeom>
              <a:avLst/>
              <a:gdLst/>
              <a:ahLst/>
              <a:cxnLst>
                <a:cxn ang="0">
                  <a:pos x="5" y="1"/>
                </a:cxn>
                <a:cxn ang="0">
                  <a:pos x="10" y="1"/>
                </a:cxn>
                <a:cxn ang="0">
                  <a:pos x="9" y="4"/>
                </a:cxn>
                <a:cxn ang="0">
                  <a:pos x="10" y="4"/>
                </a:cxn>
                <a:cxn ang="0">
                  <a:pos x="19" y="0"/>
                </a:cxn>
                <a:cxn ang="0">
                  <a:pos x="27" y="10"/>
                </a:cxn>
                <a:cxn ang="0">
                  <a:pos x="23" y="29"/>
                </a:cxn>
                <a:cxn ang="0">
                  <a:pos x="18" y="29"/>
                </a:cxn>
                <a:cxn ang="0">
                  <a:pos x="22" y="11"/>
                </a:cxn>
                <a:cxn ang="0">
                  <a:pos x="17" y="4"/>
                </a:cxn>
                <a:cxn ang="0">
                  <a:pos x="8" y="12"/>
                </a:cxn>
                <a:cxn ang="0">
                  <a:pos x="5" y="29"/>
                </a:cxn>
                <a:cxn ang="0">
                  <a:pos x="0" y="29"/>
                </a:cxn>
                <a:cxn ang="0">
                  <a:pos x="5" y="1"/>
                </a:cxn>
              </a:cxnLst>
              <a:rect l="0" t="0" r="r" b="b"/>
              <a:pathLst>
                <a:path w="29" h="29">
                  <a:moveTo>
                    <a:pt x="5" y="1"/>
                  </a:moveTo>
                  <a:cubicBezTo>
                    <a:pt x="10" y="1"/>
                    <a:pt x="10" y="1"/>
                    <a:pt x="10" y="1"/>
                  </a:cubicBezTo>
                  <a:cubicBezTo>
                    <a:pt x="9" y="4"/>
                    <a:pt x="9" y="4"/>
                    <a:pt x="9" y="4"/>
                  </a:cubicBezTo>
                  <a:cubicBezTo>
                    <a:pt x="10" y="4"/>
                    <a:pt x="10" y="4"/>
                    <a:pt x="10" y="4"/>
                  </a:cubicBezTo>
                  <a:cubicBezTo>
                    <a:pt x="12" y="2"/>
                    <a:pt x="15" y="0"/>
                    <a:pt x="19" y="0"/>
                  </a:cubicBezTo>
                  <a:cubicBezTo>
                    <a:pt x="25" y="0"/>
                    <a:pt x="29" y="2"/>
                    <a:pt x="27" y="10"/>
                  </a:cubicBezTo>
                  <a:cubicBezTo>
                    <a:pt x="23" y="29"/>
                    <a:pt x="23" y="29"/>
                    <a:pt x="23" y="29"/>
                  </a:cubicBezTo>
                  <a:cubicBezTo>
                    <a:pt x="18" y="29"/>
                    <a:pt x="18" y="29"/>
                    <a:pt x="18" y="29"/>
                  </a:cubicBezTo>
                  <a:cubicBezTo>
                    <a:pt x="22" y="11"/>
                    <a:pt x="22" y="11"/>
                    <a:pt x="22" y="11"/>
                  </a:cubicBezTo>
                  <a:cubicBezTo>
                    <a:pt x="23" y="6"/>
                    <a:pt x="21" y="4"/>
                    <a:pt x="17" y="4"/>
                  </a:cubicBezTo>
                  <a:cubicBezTo>
                    <a:pt x="13" y="4"/>
                    <a:pt x="9" y="7"/>
                    <a:pt x="8" y="12"/>
                  </a:cubicBezTo>
                  <a:cubicBezTo>
                    <a:pt x="5" y="29"/>
                    <a:pt x="5" y="29"/>
                    <a:pt x="5" y="29"/>
                  </a:cubicBezTo>
                  <a:cubicBezTo>
                    <a:pt x="0" y="29"/>
                    <a:pt x="0" y="29"/>
                    <a:pt x="0" y="29"/>
                  </a:cubicBezTo>
                  <a:lnTo>
                    <a:pt x="5" y="1"/>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8" name="Freeform 137"/>
            <p:cNvSpPr>
              <a:spLocks noChangeAspect="1" noEditPoints="1"/>
            </p:cNvSpPr>
            <p:nvPr/>
          </p:nvSpPr>
          <p:spPr bwMode="black">
            <a:xfrm>
              <a:off x="5121" y="4033"/>
              <a:ext cx="42" cy="52"/>
            </a:xfrm>
            <a:custGeom>
              <a:avLst/>
              <a:gdLst/>
              <a:ahLst/>
              <a:cxnLst>
                <a:cxn ang="0">
                  <a:pos x="26" y="43"/>
                </a:cxn>
                <a:cxn ang="0">
                  <a:pos x="21" y="43"/>
                </a:cxn>
                <a:cxn ang="0">
                  <a:pos x="22" y="40"/>
                </a:cxn>
                <a:cxn ang="0">
                  <a:pos x="22" y="40"/>
                </a:cxn>
                <a:cxn ang="0">
                  <a:pos x="22" y="40"/>
                </a:cxn>
                <a:cxn ang="0">
                  <a:pos x="12" y="44"/>
                </a:cxn>
                <a:cxn ang="0">
                  <a:pos x="1" y="29"/>
                </a:cxn>
                <a:cxn ang="0">
                  <a:pos x="18" y="14"/>
                </a:cxn>
                <a:cxn ang="0">
                  <a:pos x="26" y="18"/>
                </a:cxn>
                <a:cxn ang="0">
                  <a:pos x="26" y="18"/>
                </a:cxn>
                <a:cxn ang="0">
                  <a:pos x="30" y="0"/>
                </a:cxn>
                <a:cxn ang="0">
                  <a:pos x="35" y="0"/>
                </a:cxn>
                <a:cxn ang="0">
                  <a:pos x="26" y="43"/>
                </a:cxn>
                <a:cxn ang="0">
                  <a:pos x="13" y="40"/>
                </a:cxn>
                <a:cxn ang="0">
                  <a:pos x="24" y="29"/>
                </a:cxn>
                <a:cxn ang="0">
                  <a:pos x="17" y="18"/>
                </a:cxn>
                <a:cxn ang="0">
                  <a:pos x="6" y="29"/>
                </a:cxn>
                <a:cxn ang="0">
                  <a:pos x="13" y="40"/>
                </a:cxn>
              </a:cxnLst>
              <a:rect l="0" t="0" r="r" b="b"/>
              <a:pathLst>
                <a:path w="35" h="44">
                  <a:moveTo>
                    <a:pt x="26" y="43"/>
                  </a:moveTo>
                  <a:cubicBezTo>
                    <a:pt x="21" y="43"/>
                    <a:pt x="21" y="43"/>
                    <a:pt x="21" y="43"/>
                  </a:cubicBezTo>
                  <a:cubicBezTo>
                    <a:pt x="22" y="40"/>
                    <a:pt x="22" y="40"/>
                    <a:pt x="22" y="40"/>
                  </a:cubicBezTo>
                  <a:cubicBezTo>
                    <a:pt x="22" y="40"/>
                    <a:pt x="22" y="40"/>
                    <a:pt x="22" y="40"/>
                  </a:cubicBezTo>
                  <a:cubicBezTo>
                    <a:pt x="22" y="40"/>
                    <a:pt x="22" y="40"/>
                    <a:pt x="22" y="40"/>
                  </a:cubicBezTo>
                  <a:cubicBezTo>
                    <a:pt x="19" y="43"/>
                    <a:pt x="16" y="44"/>
                    <a:pt x="12" y="44"/>
                  </a:cubicBezTo>
                  <a:cubicBezTo>
                    <a:pt x="2" y="44"/>
                    <a:pt x="0" y="37"/>
                    <a:pt x="1" y="29"/>
                  </a:cubicBezTo>
                  <a:cubicBezTo>
                    <a:pt x="3" y="21"/>
                    <a:pt x="8" y="14"/>
                    <a:pt x="18" y="14"/>
                  </a:cubicBezTo>
                  <a:cubicBezTo>
                    <a:pt x="22" y="14"/>
                    <a:pt x="25" y="15"/>
                    <a:pt x="26" y="18"/>
                  </a:cubicBezTo>
                  <a:cubicBezTo>
                    <a:pt x="26" y="18"/>
                    <a:pt x="26" y="18"/>
                    <a:pt x="26" y="18"/>
                  </a:cubicBezTo>
                  <a:cubicBezTo>
                    <a:pt x="30" y="0"/>
                    <a:pt x="30" y="0"/>
                    <a:pt x="30" y="0"/>
                  </a:cubicBezTo>
                  <a:cubicBezTo>
                    <a:pt x="35" y="0"/>
                    <a:pt x="35" y="0"/>
                    <a:pt x="35" y="0"/>
                  </a:cubicBezTo>
                  <a:lnTo>
                    <a:pt x="26" y="43"/>
                  </a:lnTo>
                  <a:close/>
                  <a:moveTo>
                    <a:pt x="13" y="40"/>
                  </a:moveTo>
                  <a:cubicBezTo>
                    <a:pt x="20" y="40"/>
                    <a:pt x="23" y="35"/>
                    <a:pt x="24" y="29"/>
                  </a:cubicBezTo>
                  <a:cubicBezTo>
                    <a:pt x="25" y="23"/>
                    <a:pt x="23" y="18"/>
                    <a:pt x="17" y="18"/>
                  </a:cubicBezTo>
                  <a:cubicBezTo>
                    <a:pt x="11" y="18"/>
                    <a:pt x="7" y="23"/>
                    <a:pt x="6" y="29"/>
                  </a:cubicBezTo>
                  <a:cubicBezTo>
                    <a:pt x="5" y="35"/>
                    <a:pt x="7" y="40"/>
                    <a:pt x="13" y="40"/>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9" name="Freeform 138"/>
            <p:cNvSpPr>
              <a:spLocks noChangeAspect="1"/>
            </p:cNvSpPr>
            <p:nvPr/>
          </p:nvSpPr>
          <p:spPr bwMode="black">
            <a:xfrm>
              <a:off x="5163" y="4050"/>
              <a:ext cx="34" cy="35"/>
            </a:xfrm>
            <a:custGeom>
              <a:avLst/>
              <a:gdLst/>
              <a:ahLst/>
              <a:cxnLst>
                <a:cxn ang="0">
                  <a:pos x="23" y="28"/>
                </a:cxn>
                <a:cxn ang="0">
                  <a:pos x="18" y="28"/>
                </a:cxn>
                <a:cxn ang="0">
                  <a:pos x="19" y="25"/>
                </a:cxn>
                <a:cxn ang="0">
                  <a:pos x="19" y="25"/>
                </a:cxn>
                <a:cxn ang="0">
                  <a:pos x="10" y="29"/>
                </a:cxn>
                <a:cxn ang="0">
                  <a:pos x="1" y="19"/>
                </a:cxn>
                <a:cxn ang="0">
                  <a:pos x="5" y="0"/>
                </a:cxn>
                <a:cxn ang="0">
                  <a:pos x="10" y="0"/>
                </a:cxn>
                <a:cxn ang="0">
                  <a:pos x="6" y="19"/>
                </a:cxn>
                <a:cxn ang="0">
                  <a:pos x="11" y="25"/>
                </a:cxn>
                <a:cxn ang="0">
                  <a:pos x="21" y="17"/>
                </a:cxn>
                <a:cxn ang="0">
                  <a:pos x="24" y="0"/>
                </a:cxn>
                <a:cxn ang="0">
                  <a:pos x="29" y="0"/>
                </a:cxn>
                <a:cxn ang="0">
                  <a:pos x="23" y="28"/>
                </a:cxn>
              </a:cxnLst>
              <a:rect l="0" t="0" r="r" b="b"/>
              <a:pathLst>
                <a:path w="29" h="29">
                  <a:moveTo>
                    <a:pt x="23" y="28"/>
                  </a:moveTo>
                  <a:cubicBezTo>
                    <a:pt x="18" y="28"/>
                    <a:pt x="18" y="28"/>
                    <a:pt x="18" y="28"/>
                  </a:cubicBezTo>
                  <a:cubicBezTo>
                    <a:pt x="19" y="25"/>
                    <a:pt x="19" y="25"/>
                    <a:pt x="19" y="25"/>
                  </a:cubicBezTo>
                  <a:cubicBezTo>
                    <a:pt x="19" y="25"/>
                    <a:pt x="19" y="25"/>
                    <a:pt x="19" y="25"/>
                  </a:cubicBezTo>
                  <a:cubicBezTo>
                    <a:pt x="17" y="27"/>
                    <a:pt x="13" y="29"/>
                    <a:pt x="10" y="29"/>
                  </a:cubicBezTo>
                  <a:cubicBezTo>
                    <a:pt x="4" y="29"/>
                    <a:pt x="0" y="27"/>
                    <a:pt x="1" y="19"/>
                  </a:cubicBezTo>
                  <a:cubicBezTo>
                    <a:pt x="5" y="0"/>
                    <a:pt x="5" y="0"/>
                    <a:pt x="5" y="0"/>
                  </a:cubicBezTo>
                  <a:cubicBezTo>
                    <a:pt x="10" y="0"/>
                    <a:pt x="10" y="0"/>
                    <a:pt x="10" y="0"/>
                  </a:cubicBezTo>
                  <a:cubicBezTo>
                    <a:pt x="6" y="19"/>
                    <a:pt x="6" y="19"/>
                    <a:pt x="6" y="19"/>
                  </a:cubicBezTo>
                  <a:cubicBezTo>
                    <a:pt x="6" y="23"/>
                    <a:pt x="8" y="25"/>
                    <a:pt x="11" y="25"/>
                  </a:cubicBezTo>
                  <a:cubicBezTo>
                    <a:pt x="16" y="25"/>
                    <a:pt x="20" y="22"/>
                    <a:pt x="21" y="17"/>
                  </a:cubicBezTo>
                  <a:cubicBezTo>
                    <a:pt x="24" y="0"/>
                    <a:pt x="24" y="0"/>
                    <a:pt x="24" y="0"/>
                  </a:cubicBezTo>
                  <a:cubicBezTo>
                    <a:pt x="29" y="0"/>
                    <a:pt x="29" y="0"/>
                    <a:pt x="29" y="0"/>
                  </a:cubicBezTo>
                  <a:lnTo>
                    <a:pt x="23" y="28"/>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60" name="Freeform 139"/>
            <p:cNvSpPr>
              <a:spLocks noChangeAspect="1"/>
            </p:cNvSpPr>
            <p:nvPr/>
          </p:nvSpPr>
          <p:spPr bwMode="black">
            <a:xfrm>
              <a:off x="5198" y="4049"/>
              <a:ext cx="37" cy="36"/>
            </a:xfrm>
            <a:custGeom>
              <a:avLst/>
              <a:gdLst/>
              <a:ahLst/>
              <a:cxnLst>
                <a:cxn ang="0">
                  <a:pos x="25" y="10"/>
                </a:cxn>
                <a:cxn ang="0">
                  <a:pos x="18" y="4"/>
                </a:cxn>
                <a:cxn ang="0">
                  <a:pos x="7" y="15"/>
                </a:cxn>
                <a:cxn ang="0">
                  <a:pos x="14" y="26"/>
                </a:cxn>
                <a:cxn ang="0">
                  <a:pos x="24" y="19"/>
                </a:cxn>
                <a:cxn ang="0">
                  <a:pos x="29" y="19"/>
                </a:cxn>
                <a:cxn ang="0">
                  <a:pos x="13" y="30"/>
                </a:cxn>
                <a:cxn ang="0">
                  <a:pos x="2" y="15"/>
                </a:cxn>
                <a:cxn ang="0">
                  <a:pos x="19" y="0"/>
                </a:cxn>
                <a:cxn ang="0">
                  <a:pos x="30" y="10"/>
                </a:cxn>
                <a:cxn ang="0">
                  <a:pos x="25" y="10"/>
                </a:cxn>
              </a:cxnLst>
              <a:rect l="0" t="0" r="r" b="b"/>
              <a:pathLst>
                <a:path w="30" h="30">
                  <a:moveTo>
                    <a:pt x="25" y="10"/>
                  </a:moveTo>
                  <a:cubicBezTo>
                    <a:pt x="25" y="6"/>
                    <a:pt x="22" y="4"/>
                    <a:pt x="18" y="4"/>
                  </a:cubicBezTo>
                  <a:cubicBezTo>
                    <a:pt x="11" y="4"/>
                    <a:pt x="8" y="10"/>
                    <a:pt x="7" y="15"/>
                  </a:cubicBezTo>
                  <a:cubicBezTo>
                    <a:pt x="6" y="21"/>
                    <a:pt x="7" y="26"/>
                    <a:pt x="14" y="26"/>
                  </a:cubicBezTo>
                  <a:cubicBezTo>
                    <a:pt x="19" y="26"/>
                    <a:pt x="23" y="23"/>
                    <a:pt x="24" y="19"/>
                  </a:cubicBezTo>
                  <a:cubicBezTo>
                    <a:pt x="29" y="19"/>
                    <a:pt x="29" y="19"/>
                    <a:pt x="29" y="19"/>
                  </a:cubicBezTo>
                  <a:cubicBezTo>
                    <a:pt x="27" y="26"/>
                    <a:pt x="21" y="30"/>
                    <a:pt x="13" y="30"/>
                  </a:cubicBezTo>
                  <a:cubicBezTo>
                    <a:pt x="4" y="30"/>
                    <a:pt x="0" y="24"/>
                    <a:pt x="2" y="15"/>
                  </a:cubicBezTo>
                  <a:cubicBezTo>
                    <a:pt x="4" y="6"/>
                    <a:pt x="10" y="0"/>
                    <a:pt x="19" y="0"/>
                  </a:cubicBezTo>
                  <a:cubicBezTo>
                    <a:pt x="25" y="0"/>
                    <a:pt x="30" y="3"/>
                    <a:pt x="30" y="10"/>
                  </a:cubicBezTo>
                  <a:lnTo>
                    <a:pt x="25" y="10"/>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61" name="Freeform 140"/>
            <p:cNvSpPr>
              <a:spLocks noChangeAspect="1"/>
            </p:cNvSpPr>
            <p:nvPr/>
          </p:nvSpPr>
          <p:spPr bwMode="black">
            <a:xfrm>
              <a:off x="5238" y="4040"/>
              <a:ext cx="21" cy="45"/>
            </a:xfrm>
            <a:custGeom>
              <a:avLst/>
              <a:gdLst/>
              <a:ahLst/>
              <a:cxnLst>
                <a:cxn ang="0">
                  <a:pos x="1" y="9"/>
                </a:cxn>
                <a:cxn ang="0">
                  <a:pos x="6" y="9"/>
                </a:cxn>
                <a:cxn ang="0">
                  <a:pos x="8" y="0"/>
                </a:cxn>
                <a:cxn ang="0">
                  <a:pos x="13" y="0"/>
                </a:cxn>
                <a:cxn ang="0">
                  <a:pos x="11" y="9"/>
                </a:cxn>
                <a:cxn ang="0">
                  <a:pos x="17" y="9"/>
                </a:cxn>
                <a:cxn ang="0">
                  <a:pos x="16" y="13"/>
                </a:cxn>
                <a:cxn ang="0">
                  <a:pos x="10" y="13"/>
                </a:cxn>
                <a:cxn ang="0">
                  <a:pos x="7" y="31"/>
                </a:cxn>
                <a:cxn ang="0">
                  <a:pos x="8" y="34"/>
                </a:cxn>
                <a:cxn ang="0">
                  <a:pos x="11" y="33"/>
                </a:cxn>
                <a:cxn ang="0">
                  <a:pos x="11" y="38"/>
                </a:cxn>
                <a:cxn ang="0">
                  <a:pos x="6" y="38"/>
                </a:cxn>
                <a:cxn ang="0">
                  <a:pos x="2" y="32"/>
                </a:cxn>
                <a:cxn ang="0">
                  <a:pos x="5" y="13"/>
                </a:cxn>
                <a:cxn ang="0">
                  <a:pos x="1" y="13"/>
                </a:cxn>
                <a:cxn ang="0">
                  <a:pos x="1" y="9"/>
                </a:cxn>
              </a:cxnLst>
              <a:rect l="0" t="0" r="r" b="b"/>
              <a:pathLst>
                <a:path w="17" h="38">
                  <a:moveTo>
                    <a:pt x="1" y="9"/>
                  </a:moveTo>
                  <a:cubicBezTo>
                    <a:pt x="6" y="9"/>
                    <a:pt x="6" y="9"/>
                    <a:pt x="6" y="9"/>
                  </a:cubicBezTo>
                  <a:cubicBezTo>
                    <a:pt x="8" y="0"/>
                    <a:pt x="8" y="0"/>
                    <a:pt x="8" y="0"/>
                  </a:cubicBezTo>
                  <a:cubicBezTo>
                    <a:pt x="13" y="0"/>
                    <a:pt x="13" y="0"/>
                    <a:pt x="13" y="0"/>
                  </a:cubicBezTo>
                  <a:cubicBezTo>
                    <a:pt x="11" y="9"/>
                    <a:pt x="11" y="9"/>
                    <a:pt x="11" y="9"/>
                  </a:cubicBezTo>
                  <a:cubicBezTo>
                    <a:pt x="17" y="9"/>
                    <a:pt x="17" y="9"/>
                    <a:pt x="17" y="9"/>
                  </a:cubicBezTo>
                  <a:cubicBezTo>
                    <a:pt x="16" y="13"/>
                    <a:pt x="16" y="13"/>
                    <a:pt x="16" y="13"/>
                  </a:cubicBezTo>
                  <a:cubicBezTo>
                    <a:pt x="10" y="13"/>
                    <a:pt x="10" y="13"/>
                    <a:pt x="10" y="13"/>
                  </a:cubicBezTo>
                  <a:cubicBezTo>
                    <a:pt x="7" y="31"/>
                    <a:pt x="7" y="31"/>
                    <a:pt x="7" y="31"/>
                  </a:cubicBezTo>
                  <a:cubicBezTo>
                    <a:pt x="7" y="33"/>
                    <a:pt x="6" y="34"/>
                    <a:pt x="8" y="34"/>
                  </a:cubicBezTo>
                  <a:cubicBezTo>
                    <a:pt x="9" y="34"/>
                    <a:pt x="10" y="34"/>
                    <a:pt x="11" y="33"/>
                  </a:cubicBezTo>
                  <a:cubicBezTo>
                    <a:pt x="11" y="38"/>
                    <a:pt x="11" y="38"/>
                    <a:pt x="11" y="38"/>
                  </a:cubicBezTo>
                  <a:cubicBezTo>
                    <a:pt x="9" y="38"/>
                    <a:pt x="7" y="38"/>
                    <a:pt x="6" y="38"/>
                  </a:cubicBezTo>
                  <a:cubicBezTo>
                    <a:pt x="0" y="38"/>
                    <a:pt x="1" y="36"/>
                    <a:pt x="2" y="32"/>
                  </a:cubicBezTo>
                  <a:cubicBezTo>
                    <a:pt x="5" y="13"/>
                    <a:pt x="5" y="13"/>
                    <a:pt x="5" y="13"/>
                  </a:cubicBezTo>
                  <a:cubicBezTo>
                    <a:pt x="1" y="13"/>
                    <a:pt x="1" y="13"/>
                    <a:pt x="1" y="13"/>
                  </a:cubicBezTo>
                  <a:lnTo>
                    <a:pt x="1" y="9"/>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62" name="Freeform 141"/>
            <p:cNvSpPr>
              <a:spLocks noChangeAspect="1" noEditPoints="1"/>
            </p:cNvSpPr>
            <p:nvPr/>
          </p:nvSpPr>
          <p:spPr bwMode="black">
            <a:xfrm>
              <a:off x="5256" y="4049"/>
              <a:ext cx="35" cy="36"/>
            </a:xfrm>
            <a:custGeom>
              <a:avLst/>
              <a:gdLst/>
              <a:ahLst/>
              <a:cxnLst>
                <a:cxn ang="0">
                  <a:pos x="19" y="0"/>
                </a:cxn>
                <a:cxn ang="0">
                  <a:pos x="30" y="15"/>
                </a:cxn>
                <a:cxn ang="0">
                  <a:pos x="13" y="30"/>
                </a:cxn>
                <a:cxn ang="0">
                  <a:pos x="2" y="15"/>
                </a:cxn>
                <a:cxn ang="0">
                  <a:pos x="19" y="0"/>
                </a:cxn>
                <a:cxn ang="0">
                  <a:pos x="14" y="26"/>
                </a:cxn>
                <a:cxn ang="0">
                  <a:pos x="25" y="15"/>
                </a:cxn>
                <a:cxn ang="0">
                  <a:pos x="18" y="4"/>
                </a:cxn>
                <a:cxn ang="0">
                  <a:pos x="7" y="15"/>
                </a:cxn>
                <a:cxn ang="0">
                  <a:pos x="14" y="26"/>
                </a:cxn>
              </a:cxnLst>
              <a:rect l="0" t="0" r="r" b="b"/>
              <a:pathLst>
                <a:path w="32" h="30">
                  <a:moveTo>
                    <a:pt x="19" y="0"/>
                  </a:moveTo>
                  <a:cubicBezTo>
                    <a:pt x="28" y="0"/>
                    <a:pt x="32" y="6"/>
                    <a:pt x="30" y="15"/>
                  </a:cubicBezTo>
                  <a:cubicBezTo>
                    <a:pt x="29" y="24"/>
                    <a:pt x="22" y="30"/>
                    <a:pt x="13" y="30"/>
                  </a:cubicBezTo>
                  <a:cubicBezTo>
                    <a:pt x="4" y="30"/>
                    <a:pt x="0" y="24"/>
                    <a:pt x="2" y="15"/>
                  </a:cubicBezTo>
                  <a:cubicBezTo>
                    <a:pt x="4" y="6"/>
                    <a:pt x="10" y="0"/>
                    <a:pt x="19" y="0"/>
                  </a:cubicBezTo>
                  <a:close/>
                  <a:moveTo>
                    <a:pt x="14" y="26"/>
                  </a:moveTo>
                  <a:cubicBezTo>
                    <a:pt x="21" y="26"/>
                    <a:pt x="24" y="20"/>
                    <a:pt x="25" y="15"/>
                  </a:cubicBezTo>
                  <a:cubicBezTo>
                    <a:pt x="26" y="10"/>
                    <a:pt x="25" y="4"/>
                    <a:pt x="18" y="4"/>
                  </a:cubicBezTo>
                  <a:cubicBezTo>
                    <a:pt x="11" y="4"/>
                    <a:pt x="8" y="10"/>
                    <a:pt x="7" y="15"/>
                  </a:cubicBezTo>
                  <a:cubicBezTo>
                    <a:pt x="6" y="20"/>
                    <a:pt x="7" y="26"/>
                    <a:pt x="14" y="26"/>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63" name="Freeform 142"/>
            <p:cNvSpPr>
              <a:spLocks noChangeAspect="1"/>
            </p:cNvSpPr>
            <p:nvPr/>
          </p:nvSpPr>
          <p:spPr bwMode="black">
            <a:xfrm>
              <a:off x="5296" y="4049"/>
              <a:ext cx="25" cy="35"/>
            </a:xfrm>
            <a:custGeom>
              <a:avLst/>
              <a:gdLst/>
              <a:ahLst/>
              <a:cxnLst>
                <a:cxn ang="0">
                  <a:pos x="6" y="1"/>
                </a:cxn>
                <a:cxn ang="0">
                  <a:pos x="11" y="1"/>
                </a:cxn>
                <a:cxn ang="0">
                  <a:pos x="10" y="6"/>
                </a:cxn>
                <a:cxn ang="0">
                  <a:pos x="10" y="6"/>
                </a:cxn>
                <a:cxn ang="0">
                  <a:pos x="21" y="0"/>
                </a:cxn>
                <a:cxn ang="0">
                  <a:pos x="20" y="6"/>
                </a:cxn>
                <a:cxn ang="0">
                  <a:pos x="17" y="6"/>
                </a:cxn>
                <a:cxn ang="0">
                  <a:pos x="8" y="13"/>
                </a:cxn>
                <a:cxn ang="0">
                  <a:pos x="5" y="29"/>
                </a:cxn>
                <a:cxn ang="0">
                  <a:pos x="0" y="29"/>
                </a:cxn>
                <a:cxn ang="0">
                  <a:pos x="6" y="1"/>
                </a:cxn>
              </a:cxnLst>
              <a:rect l="0" t="0" r="r" b="b"/>
              <a:pathLst>
                <a:path w="21" h="29">
                  <a:moveTo>
                    <a:pt x="6" y="1"/>
                  </a:moveTo>
                  <a:cubicBezTo>
                    <a:pt x="11" y="1"/>
                    <a:pt x="11" y="1"/>
                    <a:pt x="11" y="1"/>
                  </a:cubicBezTo>
                  <a:cubicBezTo>
                    <a:pt x="10" y="6"/>
                    <a:pt x="10" y="6"/>
                    <a:pt x="10" y="6"/>
                  </a:cubicBezTo>
                  <a:cubicBezTo>
                    <a:pt x="10" y="6"/>
                    <a:pt x="10" y="6"/>
                    <a:pt x="10" y="6"/>
                  </a:cubicBezTo>
                  <a:cubicBezTo>
                    <a:pt x="13" y="2"/>
                    <a:pt x="16" y="0"/>
                    <a:pt x="21" y="0"/>
                  </a:cubicBezTo>
                  <a:cubicBezTo>
                    <a:pt x="20" y="6"/>
                    <a:pt x="20" y="6"/>
                    <a:pt x="20" y="6"/>
                  </a:cubicBezTo>
                  <a:cubicBezTo>
                    <a:pt x="19" y="6"/>
                    <a:pt x="18" y="6"/>
                    <a:pt x="17" y="6"/>
                  </a:cubicBezTo>
                  <a:cubicBezTo>
                    <a:pt x="12" y="6"/>
                    <a:pt x="9" y="10"/>
                    <a:pt x="8" y="13"/>
                  </a:cubicBezTo>
                  <a:cubicBezTo>
                    <a:pt x="5" y="29"/>
                    <a:pt x="5" y="29"/>
                    <a:pt x="5" y="29"/>
                  </a:cubicBezTo>
                  <a:cubicBezTo>
                    <a:pt x="0" y="29"/>
                    <a:pt x="0" y="29"/>
                    <a:pt x="0" y="29"/>
                  </a:cubicBezTo>
                  <a:lnTo>
                    <a:pt x="6" y="1"/>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64" name="Freeform 143"/>
            <p:cNvSpPr>
              <a:spLocks noChangeAspect="1"/>
            </p:cNvSpPr>
            <p:nvPr/>
          </p:nvSpPr>
          <p:spPr bwMode="black">
            <a:xfrm>
              <a:off x="4362" y="3754"/>
              <a:ext cx="88" cy="48"/>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65" name="Freeform 144"/>
            <p:cNvSpPr>
              <a:spLocks noChangeAspect="1"/>
            </p:cNvSpPr>
            <p:nvPr/>
          </p:nvSpPr>
          <p:spPr bwMode="black">
            <a:xfrm>
              <a:off x="4413" y="3780"/>
              <a:ext cx="86" cy="45"/>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66" name="Freeform 145"/>
            <p:cNvSpPr>
              <a:spLocks noChangeAspect="1"/>
            </p:cNvSpPr>
            <p:nvPr/>
          </p:nvSpPr>
          <p:spPr bwMode="black">
            <a:xfrm>
              <a:off x="4461" y="3805"/>
              <a:ext cx="88" cy="5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67" name="Freeform 146"/>
            <p:cNvSpPr>
              <a:spLocks noChangeAspect="1"/>
            </p:cNvSpPr>
            <p:nvPr/>
          </p:nvSpPr>
          <p:spPr bwMode="black">
            <a:xfrm>
              <a:off x="4387" y="3850"/>
              <a:ext cx="88" cy="53"/>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68" name="Freeform 147"/>
            <p:cNvSpPr>
              <a:spLocks noChangeAspect="1"/>
            </p:cNvSpPr>
            <p:nvPr/>
          </p:nvSpPr>
          <p:spPr bwMode="black">
            <a:xfrm>
              <a:off x="4437" y="3877"/>
              <a:ext cx="87" cy="48"/>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69" name="Freeform 148"/>
            <p:cNvSpPr>
              <a:spLocks noChangeAspect="1"/>
            </p:cNvSpPr>
            <p:nvPr/>
          </p:nvSpPr>
          <p:spPr bwMode="black">
            <a:xfrm>
              <a:off x="4314" y="3894"/>
              <a:ext cx="86" cy="5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70" name="Freeform 149"/>
            <p:cNvSpPr>
              <a:spLocks noChangeAspect="1"/>
            </p:cNvSpPr>
            <p:nvPr/>
          </p:nvSpPr>
          <p:spPr bwMode="black">
            <a:xfrm>
              <a:off x="4362" y="3920"/>
              <a:ext cx="88" cy="49"/>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71" name="Freeform 150"/>
            <p:cNvSpPr>
              <a:spLocks noChangeAspect="1"/>
            </p:cNvSpPr>
            <p:nvPr/>
          </p:nvSpPr>
          <p:spPr bwMode="black">
            <a:xfrm>
              <a:off x="4288" y="3966"/>
              <a:ext cx="88" cy="47"/>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72" name="Freeform 151"/>
            <p:cNvSpPr>
              <a:spLocks noChangeAspect="1"/>
            </p:cNvSpPr>
            <p:nvPr/>
          </p:nvSpPr>
          <p:spPr bwMode="black">
            <a:xfrm>
              <a:off x="4549" y="3884"/>
              <a:ext cx="74" cy="132"/>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3" name="Freeform 152"/>
            <p:cNvSpPr>
              <a:spLocks noChangeAspect="1"/>
            </p:cNvSpPr>
            <p:nvPr/>
          </p:nvSpPr>
          <p:spPr bwMode="black">
            <a:xfrm>
              <a:off x="4608" y="3917"/>
              <a:ext cx="75" cy="99"/>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4" name="Freeform 153"/>
            <p:cNvSpPr>
              <a:spLocks noChangeAspect="1" noEditPoints="1"/>
            </p:cNvSpPr>
            <p:nvPr/>
          </p:nvSpPr>
          <p:spPr bwMode="black">
            <a:xfrm>
              <a:off x="5082" y="3915"/>
              <a:ext cx="105" cy="103"/>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5" name="Freeform 154"/>
            <p:cNvSpPr>
              <a:spLocks noChangeAspect="1"/>
            </p:cNvSpPr>
            <p:nvPr/>
          </p:nvSpPr>
          <p:spPr bwMode="black">
            <a:xfrm>
              <a:off x="5190" y="3885"/>
              <a:ext cx="54" cy="131"/>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6" name="Freeform 155"/>
            <p:cNvSpPr>
              <a:spLocks noChangeAspect="1" noEditPoints="1"/>
            </p:cNvSpPr>
            <p:nvPr/>
          </p:nvSpPr>
          <p:spPr bwMode="black">
            <a:xfrm>
              <a:off x="4674" y="3915"/>
              <a:ext cx="107" cy="103"/>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7" name="Freeform 156"/>
            <p:cNvSpPr>
              <a:spLocks noChangeAspect="1" noEditPoints="1"/>
            </p:cNvSpPr>
            <p:nvPr/>
          </p:nvSpPr>
          <p:spPr bwMode="black">
            <a:xfrm>
              <a:off x="4781" y="3915"/>
              <a:ext cx="107" cy="103"/>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8" name="Freeform 157"/>
            <p:cNvSpPr>
              <a:spLocks noChangeAspect="1" noEditPoints="1"/>
            </p:cNvSpPr>
            <p:nvPr/>
          </p:nvSpPr>
          <p:spPr bwMode="black">
            <a:xfrm>
              <a:off x="5237" y="3915"/>
              <a:ext cx="110" cy="103"/>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9" name="Freeform 158"/>
            <p:cNvSpPr>
              <a:spLocks noChangeAspect="1"/>
            </p:cNvSpPr>
            <p:nvPr/>
          </p:nvSpPr>
          <p:spPr bwMode="black">
            <a:xfrm>
              <a:off x="4983" y="3915"/>
              <a:ext cx="99" cy="103"/>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80" name="Freeform 159"/>
            <p:cNvSpPr>
              <a:spLocks noChangeAspect="1"/>
            </p:cNvSpPr>
            <p:nvPr/>
          </p:nvSpPr>
          <p:spPr bwMode="black">
            <a:xfrm>
              <a:off x="4880" y="3915"/>
              <a:ext cx="109" cy="103"/>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pPr>
                <a:defRPr/>
              </a:pPr>
              <a:endParaRPr lang="en-US">
                <a:solidFill>
                  <a:srgbClr val="000000"/>
                </a:solidFill>
              </a:endParaRPr>
            </a:p>
          </p:txBody>
        </p:sp>
      </p:grpSp>
      <p:grpSp>
        <p:nvGrpSpPr>
          <p:cNvPr id="4101" name="Group 199"/>
          <p:cNvGrpSpPr>
            <a:grpSpLocks/>
          </p:cNvGrpSpPr>
          <p:nvPr/>
        </p:nvGrpSpPr>
        <p:grpSpPr bwMode="auto">
          <a:xfrm>
            <a:off x="295275" y="3886200"/>
            <a:ext cx="8667750" cy="176213"/>
            <a:chOff x="186" y="2448"/>
            <a:chExt cx="5460" cy="111"/>
          </a:xfrm>
        </p:grpSpPr>
        <p:sp>
          <p:nvSpPr>
            <p:cNvPr id="82" name="Freeform 174"/>
            <p:cNvSpPr>
              <a:spLocks/>
            </p:cNvSpPr>
            <p:nvPr userDrawn="1"/>
          </p:nvSpPr>
          <p:spPr bwMode="auto">
            <a:xfrm>
              <a:off x="186" y="2448"/>
              <a:ext cx="4123" cy="111"/>
            </a:xfrm>
            <a:custGeom>
              <a:avLst/>
              <a:gdLst/>
              <a:ahLst/>
              <a:cxnLst>
                <a:cxn ang="0">
                  <a:pos x="0" y="0"/>
                </a:cxn>
                <a:cxn ang="0">
                  <a:pos x="0" y="111"/>
                </a:cxn>
                <a:cxn ang="0">
                  <a:pos x="4267" y="111"/>
                </a:cxn>
                <a:cxn ang="0">
                  <a:pos x="4334" y="44"/>
                </a:cxn>
                <a:cxn ang="0">
                  <a:pos x="4401" y="111"/>
                </a:cxn>
                <a:cxn ang="0">
                  <a:pos x="4945" y="111"/>
                </a:cxn>
                <a:cxn ang="0">
                  <a:pos x="4945" y="0"/>
                </a:cxn>
                <a:cxn ang="0">
                  <a:pos x="0" y="0"/>
                </a:cxn>
              </a:cxnLst>
              <a:rect l="0" t="0" r="r" b="b"/>
              <a:pathLst>
                <a:path w="4945" h="111">
                  <a:moveTo>
                    <a:pt x="0" y="0"/>
                  </a:moveTo>
                  <a:lnTo>
                    <a:pt x="0" y="111"/>
                  </a:lnTo>
                  <a:lnTo>
                    <a:pt x="4267" y="111"/>
                  </a:lnTo>
                  <a:lnTo>
                    <a:pt x="4334" y="44"/>
                  </a:lnTo>
                  <a:lnTo>
                    <a:pt x="4401" y="111"/>
                  </a:lnTo>
                  <a:lnTo>
                    <a:pt x="4945" y="111"/>
                  </a:lnTo>
                  <a:lnTo>
                    <a:pt x="4945" y="0"/>
                  </a:lnTo>
                  <a:lnTo>
                    <a:pt x="0" y="0"/>
                  </a:lnTo>
                  <a:close/>
                </a:path>
              </a:pathLst>
            </a:custGeom>
            <a:solidFill>
              <a:srgbClr val="CDD6D1"/>
            </a:solidFill>
            <a:ln w="9525" cap="flat" cmpd="sng">
              <a:noFill/>
              <a:prstDash val="solid"/>
              <a:round/>
              <a:headEnd/>
              <a:tailEnd/>
            </a:ln>
            <a:effectLst/>
          </p:spPr>
          <p:txBody>
            <a:bodyPr wrap="none" anchor="ctr"/>
            <a:lstStyle/>
            <a:p>
              <a:pPr>
                <a:defRPr/>
              </a:pPr>
              <a:endParaRPr lang="en-US">
                <a:solidFill>
                  <a:srgbClr val="000000"/>
                </a:solidFill>
              </a:endParaRPr>
            </a:p>
          </p:txBody>
        </p:sp>
        <p:sp>
          <p:nvSpPr>
            <p:cNvPr id="83" name="Freeform 196"/>
            <p:cNvSpPr>
              <a:spLocks/>
            </p:cNvSpPr>
            <p:nvPr userDrawn="1"/>
          </p:nvSpPr>
          <p:spPr bwMode="auto">
            <a:xfrm>
              <a:off x="701" y="2448"/>
              <a:ext cx="4945" cy="111"/>
            </a:xfrm>
            <a:custGeom>
              <a:avLst/>
              <a:gdLst/>
              <a:ahLst/>
              <a:cxnLst>
                <a:cxn ang="0">
                  <a:pos x="0" y="0"/>
                </a:cxn>
                <a:cxn ang="0">
                  <a:pos x="0" y="111"/>
                </a:cxn>
                <a:cxn ang="0">
                  <a:pos x="4267" y="111"/>
                </a:cxn>
                <a:cxn ang="0">
                  <a:pos x="4334" y="44"/>
                </a:cxn>
                <a:cxn ang="0">
                  <a:pos x="4401" y="111"/>
                </a:cxn>
                <a:cxn ang="0">
                  <a:pos x="4945" y="111"/>
                </a:cxn>
                <a:cxn ang="0">
                  <a:pos x="4945" y="0"/>
                </a:cxn>
                <a:cxn ang="0">
                  <a:pos x="0" y="0"/>
                </a:cxn>
              </a:cxnLst>
              <a:rect l="0" t="0" r="r" b="b"/>
              <a:pathLst>
                <a:path w="4945" h="111">
                  <a:moveTo>
                    <a:pt x="0" y="0"/>
                  </a:moveTo>
                  <a:lnTo>
                    <a:pt x="0" y="111"/>
                  </a:lnTo>
                  <a:lnTo>
                    <a:pt x="4267" y="111"/>
                  </a:lnTo>
                  <a:lnTo>
                    <a:pt x="4334" y="44"/>
                  </a:lnTo>
                  <a:lnTo>
                    <a:pt x="4401" y="111"/>
                  </a:lnTo>
                  <a:lnTo>
                    <a:pt x="4945" y="111"/>
                  </a:lnTo>
                  <a:lnTo>
                    <a:pt x="4945" y="0"/>
                  </a:lnTo>
                  <a:lnTo>
                    <a:pt x="0" y="0"/>
                  </a:lnTo>
                  <a:close/>
                </a:path>
              </a:pathLst>
            </a:custGeom>
            <a:solidFill>
              <a:srgbClr val="CDD6D1"/>
            </a:solidFill>
            <a:ln w="9525" cap="flat" cmpd="sng">
              <a:noFill/>
              <a:prstDash val="solid"/>
              <a:round/>
              <a:headEnd/>
              <a:tailEnd/>
            </a:ln>
            <a:effectLst/>
          </p:spPr>
          <p:txBody>
            <a:bodyPr wrap="none" anchor="ctr"/>
            <a:lstStyle/>
            <a:p>
              <a:pPr>
                <a:defRPr/>
              </a:pPr>
              <a:endParaRPr lang="en-US">
                <a:solidFill>
                  <a:srgbClr val="000000"/>
                </a:solidFill>
              </a:endParaRPr>
            </a:p>
          </p:txBody>
        </p:sp>
      </p:grpSp>
      <p:grpSp>
        <p:nvGrpSpPr>
          <p:cNvPr id="4102" name="Group 201"/>
          <p:cNvGrpSpPr>
            <a:grpSpLocks/>
          </p:cNvGrpSpPr>
          <p:nvPr/>
        </p:nvGrpSpPr>
        <p:grpSpPr bwMode="auto">
          <a:xfrm>
            <a:off x="295275" y="249238"/>
            <a:ext cx="7677150" cy="165100"/>
            <a:chOff x="186" y="157"/>
            <a:chExt cx="4836" cy="104"/>
          </a:xfrm>
        </p:grpSpPr>
        <p:sp>
          <p:nvSpPr>
            <p:cNvPr id="85" name="Freeform 200"/>
            <p:cNvSpPr>
              <a:spLocks/>
            </p:cNvSpPr>
            <p:nvPr userDrawn="1"/>
          </p:nvSpPr>
          <p:spPr bwMode="auto">
            <a:xfrm>
              <a:off x="240" y="157"/>
              <a:ext cx="4782" cy="104"/>
            </a:xfrm>
            <a:custGeom>
              <a:avLst/>
              <a:gdLst/>
              <a:ahLst/>
              <a:cxnLst>
                <a:cxn ang="0">
                  <a:pos x="0" y="0"/>
                </a:cxn>
                <a:cxn ang="0">
                  <a:pos x="0" y="104"/>
                </a:cxn>
                <a:cxn ang="0">
                  <a:pos x="4330" y="104"/>
                </a:cxn>
                <a:cxn ang="0">
                  <a:pos x="4330" y="48"/>
                </a:cxn>
                <a:cxn ang="0">
                  <a:pos x="4282" y="0"/>
                </a:cxn>
                <a:cxn ang="0">
                  <a:pos x="0" y="0"/>
                </a:cxn>
              </a:cxnLst>
              <a:rect l="0" t="0" r="r" b="b"/>
              <a:pathLst>
                <a:path w="4330" h="104">
                  <a:moveTo>
                    <a:pt x="0" y="0"/>
                  </a:moveTo>
                  <a:lnTo>
                    <a:pt x="0" y="104"/>
                  </a:lnTo>
                  <a:lnTo>
                    <a:pt x="4330" y="104"/>
                  </a:lnTo>
                  <a:lnTo>
                    <a:pt x="4330" y="48"/>
                  </a:lnTo>
                  <a:lnTo>
                    <a:pt x="4282" y="0"/>
                  </a:lnTo>
                  <a:lnTo>
                    <a:pt x="0" y="0"/>
                  </a:lnTo>
                  <a:close/>
                </a:path>
              </a:pathLst>
            </a:custGeom>
            <a:solidFill>
              <a:srgbClr val="4E6172"/>
            </a:solidFill>
            <a:ln w="9525">
              <a:noFill/>
              <a:round/>
              <a:headEnd/>
              <a:tailEnd/>
            </a:ln>
            <a:effectLst/>
          </p:spPr>
          <p:txBody>
            <a:bodyPr/>
            <a:lstStyle/>
            <a:p>
              <a:pPr>
                <a:defRPr/>
              </a:pPr>
              <a:endParaRPr lang="en-US">
                <a:solidFill>
                  <a:srgbClr val="000000"/>
                </a:solidFill>
              </a:endParaRPr>
            </a:p>
          </p:txBody>
        </p:sp>
        <p:sp>
          <p:nvSpPr>
            <p:cNvPr id="86" name="Freeform 177"/>
            <p:cNvSpPr>
              <a:spLocks/>
            </p:cNvSpPr>
            <p:nvPr userDrawn="1"/>
          </p:nvSpPr>
          <p:spPr bwMode="auto">
            <a:xfrm>
              <a:off x="186" y="157"/>
              <a:ext cx="4782" cy="104"/>
            </a:xfrm>
            <a:custGeom>
              <a:avLst/>
              <a:gdLst/>
              <a:ahLst/>
              <a:cxnLst>
                <a:cxn ang="0">
                  <a:pos x="0" y="0"/>
                </a:cxn>
                <a:cxn ang="0">
                  <a:pos x="0" y="104"/>
                </a:cxn>
                <a:cxn ang="0">
                  <a:pos x="4330" y="104"/>
                </a:cxn>
                <a:cxn ang="0">
                  <a:pos x="4330" y="48"/>
                </a:cxn>
                <a:cxn ang="0">
                  <a:pos x="4282" y="0"/>
                </a:cxn>
                <a:cxn ang="0">
                  <a:pos x="0" y="0"/>
                </a:cxn>
              </a:cxnLst>
              <a:rect l="0" t="0" r="r" b="b"/>
              <a:pathLst>
                <a:path w="4330" h="104">
                  <a:moveTo>
                    <a:pt x="0" y="0"/>
                  </a:moveTo>
                  <a:lnTo>
                    <a:pt x="0" y="104"/>
                  </a:lnTo>
                  <a:lnTo>
                    <a:pt x="4330" y="104"/>
                  </a:lnTo>
                  <a:lnTo>
                    <a:pt x="4330" y="48"/>
                  </a:lnTo>
                  <a:lnTo>
                    <a:pt x="4282" y="0"/>
                  </a:lnTo>
                  <a:lnTo>
                    <a:pt x="0" y="0"/>
                  </a:lnTo>
                  <a:close/>
                </a:path>
              </a:pathLst>
            </a:custGeom>
            <a:solidFill>
              <a:srgbClr val="4E6172"/>
            </a:solidFill>
            <a:ln w="9525">
              <a:noFill/>
              <a:round/>
              <a:headEnd/>
              <a:tailEnd/>
            </a:ln>
            <a:effectLst/>
          </p:spPr>
          <p:txBody>
            <a:bodyPr/>
            <a:lstStyle/>
            <a:p>
              <a:pPr>
                <a:defRPr/>
              </a:pPr>
              <a:endParaRPr lang="en-US">
                <a:solidFill>
                  <a:srgbClr val="000000"/>
                </a:solidFill>
              </a:endParaRPr>
            </a:p>
          </p:txBody>
        </p:sp>
      </p:grpSp>
      <p:pic>
        <p:nvPicPr>
          <p:cNvPr id="4103" name="Picture 181" descr="Dmd_CHIP_72dpi_5"/>
          <p:cNvPicPr>
            <a:picLocks noChangeAspect="1" noChangeArrowheads="1"/>
          </p:cNvPicPr>
          <p:nvPr/>
        </p:nvPicPr>
        <p:blipFill>
          <a:blip r:embed="rId14" cstate="email"/>
          <a:srcRect/>
          <a:stretch>
            <a:fillRect/>
          </a:stretch>
        </p:blipFill>
        <p:spPr bwMode="auto">
          <a:xfrm>
            <a:off x="7519988" y="4519613"/>
            <a:ext cx="962025" cy="966787"/>
          </a:xfrm>
          <a:prstGeom prst="rect">
            <a:avLst/>
          </a:prstGeom>
          <a:noFill/>
          <a:ln w="9525">
            <a:noFill/>
            <a:miter lim="800000"/>
            <a:headEnd/>
            <a:tailEnd/>
          </a:ln>
        </p:spPr>
      </p:pic>
      <p:sp>
        <p:nvSpPr>
          <p:cNvPr id="89" name="Line 208"/>
          <p:cNvSpPr>
            <a:spLocks noChangeShapeType="1"/>
          </p:cNvSpPr>
          <p:nvPr/>
        </p:nvSpPr>
        <p:spPr bwMode="auto">
          <a:xfrm>
            <a:off x="295275" y="5634038"/>
            <a:ext cx="8655050" cy="0"/>
          </a:xfrm>
          <a:prstGeom prst="line">
            <a:avLst/>
          </a:prstGeom>
          <a:noFill/>
          <a:ln w="9525">
            <a:solidFill>
              <a:srgbClr val="4E6172"/>
            </a:solidFill>
            <a:round/>
            <a:headEnd/>
            <a:tailEnd/>
          </a:ln>
          <a:effectLst/>
        </p:spPr>
        <p:txBody>
          <a:bodyPr/>
          <a:lstStyle/>
          <a:p>
            <a:pPr>
              <a:defRPr/>
            </a:pPr>
            <a:endParaRPr lang="en-US">
              <a:solidFill>
                <a:srgbClr val="000000"/>
              </a:solidFill>
            </a:endParaRPr>
          </a:p>
        </p:txBody>
      </p:sp>
      <p:sp>
        <p:nvSpPr>
          <p:cNvPr id="92" name="Rectangle 209"/>
          <p:cNvSpPr>
            <a:spLocks noGrp="1" noChangeArrowheads="1"/>
          </p:cNvSpPr>
          <p:nvPr>
            <p:ph type="sldNum" sz="quarter" idx="4"/>
          </p:nvPr>
        </p:nvSpPr>
        <p:spPr bwMode="auto">
          <a:xfrm>
            <a:off x="5872163" y="6505575"/>
            <a:ext cx="685800" cy="31432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000" b="0">
                <a:solidFill>
                  <a:srgbClr val="000000"/>
                </a:solidFill>
              </a:defRPr>
            </a:lvl1pPr>
          </a:lstStyle>
          <a:p>
            <a:pPr>
              <a:defRPr/>
            </a:pPr>
            <a:fld id="{49BA0315-24F1-4731-A0AA-AE69011A215A}" type="slidenum">
              <a:rPr lang="en-US"/>
              <a:pPr>
                <a:defRPr/>
              </a:pPr>
              <a:t>‹#›</a:t>
            </a:fld>
            <a:endParaRPr lang="en-US"/>
          </a:p>
        </p:txBody>
      </p:sp>
      <p:sp>
        <p:nvSpPr>
          <p:cNvPr id="90" name="Text Box 211"/>
          <p:cNvSpPr txBox="1">
            <a:spLocks noChangeArrowheads="1"/>
          </p:cNvSpPr>
          <p:nvPr userDrawn="1"/>
        </p:nvSpPr>
        <p:spPr bwMode="black">
          <a:xfrm>
            <a:off x="285750" y="6434138"/>
            <a:ext cx="5438775" cy="307975"/>
          </a:xfrm>
          <a:prstGeom prst="rect">
            <a:avLst/>
          </a:prstGeom>
          <a:noFill/>
          <a:ln w="25400">
            <a:noFill/>
            <a:miter lim="800000"/>
            <a:headEnd/>
            <a:tailEnd type="none" w="lg" len="sm"/>
          </a:ln>
          <a:effectLst/>
        </p:spPr>
        <p:txBody>
          <a:bodyPr lIns="0" tIns="0" rIns="0" bIns="0">
            <a:spAutoFit/>
          </a:bodyPr>
          <a:lstStyle/>
          <a:p>
            <a:pPr eaLnBrk="0" hangingPunct="0">
              <a:defRPr/>
            </a:pPr>
            <a:r>
              <a:rPr lang="en-US" sz="500" b="0" dirty="0"/>
              <a:t>Freescale, the Freescale logo, CodeWarrior, ColdFire and </a:t>
            </a:r>
            <a:r>
              <a:rPr lang="en-US" sz="500" b="0" dirty="0" err="1"/>
              <a:t>Powerquicc</a:t>
            </a:r>
            <a:r>
              <a:rPr lang="en-US" sz="500" b="0" dirty="0"/>
              <a:t> are trademarks of Freescale Semiconductor, Inc., Reg. U.S. Pat. &amp; Tm. Off. </a:t>
            </a:r>
            <a:r>
              <a:rPr lang="en-US" sz="500" b="0" dirty="0" err="1"/>
              <a:t>Flexis</a:t>
            </a:r>
            <a:r>
              <a:rPr lang="en-US" sz="500" b="0" dirty="0"/>
              <a:t>, Processor Expert and </a:t>
            </a:r>
            <a:r>
              <a:rPr lang="en-US" sz="500" b="0" dirty="0" err="1"/>
              <a:t>QorIQ</a:t>
            </a:r>
            <a:r>
              <a:rPr lang="en-US" sz="500" b="0" dirty="0"/>
              <a:t> are trademarks of Freescale Semiconductor, Inc. All other product or service names are the property of their respective owners. The Power Architecture and Power.org word marks and the Power and Power.org logos and related marks are trademarks and service marks licensed by Power.org. ARM is the registered trademark of ARM Limited. ARM Cortex-M4 and ARM Cortex-M3 are trademarks of ARM Limited. © 2010 Freescale Semiconductor, Inc.</a:t>
            </a:r>
          </a:p>
        </p:txBody>
      </p:sp>
      <p:sp>
        <p:nvSpPr>
          <p:cNvPr id="87" name="Freeform 180"/>
          <p:cNvSpPr>
            <a:spLocks/>
          </p:cNvSpPr>
          <p:nvPr userDrawn="1"/>
        </p:nvSpPr>
        <p:spPr bwMode="auto">
          <a:xfrm>
            <a:off x="8020050" y="252413"/>
            <a:ext cx="947738" cy="161925"/>
          </a:xfrm>
          <a:custGeom>
            <a:avLst/>
            <a:gdLst/>
            <a:ahLst/>
            <a:cxnLst>
              <a:cxn ang="0">
                <a:pos x="0" y="102"/>
              </a:cxn>
              <a:cxn ang="0">
                <a:pos x="597" y="102"/>
              </a:cxn>
              <a:cxn ang="0">
                <a:pos x="597" y="0"/>
              </a:cxn>
              <a:cxn ang="0">
                <a:pos x="45" y="0"/>
              </a:cxn>
              <a:cxn ang="0">
                <a:pos x="0" y="45"/>
              </a:cxn>
              <a:cxn ang="0">
                <a:pos x="0" y="102"/>
              </a:cxn>
            </a:cxnLst>
            <a:rect l="0" t="0" r="r" b="b"/>
            <a:pathLst>
              <a:path w="597" h="102">
                <a:moveTo>
                  <a:pt x="0" y="102"/>
                </a:moveTo>
                <a:lnTo>
                  <a:pt x="597" y="102"/>
                </a:lnTo>
                <a:lnTo>
                  <a:pt x="597" y="0"/>
                </a:lnTo>
                <a:lnTo>
                  <a:pt x="45" y="0"/>
                </a:lnTo>
                <a:lnTo>
                  <a:pt x="0" y="45"/>
                </a:lnTo>
                <a:lnTo>
                  <a:pt x="0" y="102"/>
                </a:lnTo>
                <a:close/>
              </a:path>
            </a:pathLst>
          </a:custGeom>
          <a:solidFill>
            <a:srgbClr val="CDD6D1"/>
          </a:solidFill>
          <a:ln w="9525" cap="flat" cmpd="sng">
            <a:noFill/>
            <a:prstDash val="solid"/>
            <a:round/>
            <a:headEnd/>
            <a:tailEnd/>
          </a:ln>
          <a:effectLst/>
        </p:spPr>
        <p:txBody>
          <a:bodyPr wrap="none" anchor="ctr"/>
          <a:lstStyle/>
          <a:p>
            <a:pPr>
              <a:defRPr/>
            </a:pPr>
            <a:endParaRPr lang="en-US">
              <a:solidFill>
                <a:srgbClr val="000000"/>
              </a:solidFill>
            </a:endParaRPr>
          </a:p>
        </p:txBody>
      </p:sp>
      <p:sp>
        <p:nvSpPr>
          <p:cNvPr id="47" name="Rectangle 46"/>
          <p:cNvSpPr/>
          <p:nvPr userDrawn="1"/>
        </p:nvSpPr>
        <p:spPr>
          <a:xfrm>
            <a:off x="192088" y="6273800"/>
            <a:ext cx="1816100" cy="214313"/>
          </a:xfrm>
          <a:prstGeom prst="rect">
            <a:avLst/>
          </a:prstGeom>
        </p:spPr>
        <p:txBody>
          <a:bodyPr wrap="none">
            <a:spAutoFit/>
          </a:bodyPr>
          <a:lstStyle/>
          <a:p>
            <a:pPr>
              <a:defRPr/>
            </a:pPr>
            <a:r>
              <a:rPr lang="en-US" sz="800" dirty="0">
                <a:latin typeface="Calibri"/>
                <a:ea typeface="Calibri"/>
                <a:cs typeface="Times New Roman"/>
              </a:rPr>
              <a:t>Freescale Confidential and Proprietary</a:t>
            </a:r>
            <a:endParaRPr lang="en-US" sz="800" dirty="0"/>
          </a:p>
        </p:txBody>
      </p:sp>
    </p:spTree>
  </p:cSld>
  <p:clrMap bg1="lt1" tx1="dk1" bg2="lt2" tx2="dk2" accent1="accent1" accent2="accent2" accent3="accent3" accent4="accent4" accent5="accent5" accent6="accent6" hlink="hlink" folHlink="folHlink"/>
  <p:sldLayoutIdLst>
    <p:sldLayoutId id="2147485310" r:id="rId1"/>
    <p:sldLayoutId id="2147485311" r:id="rId2"/>
    <p:sldLayoutId id="2147485312" r:id="rId3"/>
    <p:sldLayoutId id="2147485313" r:id="rId4"/>
    <p:sldLayoutId id="2147485314" r:id="rId5"/>
    <p:sldLayoutId id="2147485315" r:id="rId6"/>
    <p:sldLayoutId id="2147485316" r:id="rId7"/>
    <p:sldLayoutId id="2147485317" r:id="rId8"/>
    <p:sldLayoutId id="2147485318" r:id="rId9"/>
    <p:sldLayoutId id="2147485319" r:id="rId10"/>
    <p:sldLayoutId id="2147485320" r:id="rId11"/>
  </p:sldLayoutIdLst>
  <p:transition>
    <p:fade/>
  </p:transition>
  <p:timing>
    <p:tnLst>
      <p:par>
        <p:cTn id="1" dur="indefinite" restart="never" nodeType="tmRoot"/>
      </p:par>
    </p:tnLst>
  </p:timing>
  <p:hf hdr="0" ftr="0" dt="0"/>
  <p:txStyles>
    <p:titleStyle>
      <a:lvl1pPr algn="r" rtl="0" eaLnBrk="0" fontAlgn="base" hangingPunct="0">
        <a:lnSpc>
          <a:spcPct val="85000"/>
        </a:lnSpc>
        <a:spcBef>
          <a:spcPct val="0"/>
        </a:spcBef>
        <a:spcAft>
          <a:spcPct val="0"/>
        </a:spcAft>
        <a:defRPr sz="2200" b="1">
          <a:solidFill>
            <a:schemeClr val="tx1"/>
          </a:solidFill>
          <a:latin typeface="+mj-lt"/>
          <a:ea typeface="+mj-ea"/>
          <a:cs typeface="+mj-cs"/>
        </a:defRPr>
      </a:lvl1pPr>
      <a:lvl2pPr algn="r" rtl="0" eaLnBrk="0" fontAlgn="base" hangingPunct="0">
        <a:lnSpc>
          <a:spcPct val="85000"/>
        </a:lnSpc>
        <a:spcBef>
          <a:spcPct val="0"/>
        </a:spcBef>
        <a:spcAft>
          <a:spcPct val="0"/>
        </a:spcAft>
        <a:defRPr sz="2200" b="1">
          <a:solidFill>
            <a:schemeClr val="tx1"/>
          </a:solidFill>
          <a:latin typeface="Arial" pitchFamily="34" charset="0"/>
          <a:cs typeface="Arial" pitchFamily="34" charset="0"/>
        </a:defRPr>
      </a:lvl2pPr>
      <a:lvl3pPr algn="r" rtl="0" eaLnBrk="0" fontAlgn="base" hangingPunct="0">
        <a:lnSpc>
          <a:spcPct val="85000"/>
        </a:lnSpc>
        <a:spcBef>
          <a:spcPct val="0"/>
        </a:spcBef>
        <a:spcAft>
          <a:spcPct val="0"/>
        </a:spcAft>
        <a:defRPr sz="2200" b="1">
          <a:solidFill>
            <a:schemeClr val="tx1"/>
          </a:solidFill>
          <a:latin typeface="Arial" pitchFamily="34" charset="0"/>
          <a:cs typeface="Arial" pitchFamily="34" charset="0"/>
        </a:defRPr>
      </a:lvl3pPr>
      <a:lvl4pPr algn="r" rtl="0" eaLnBrk="0" fontAlgn="base" hangingPunct="0">
        <a:lnSpc>
          <a:spcPct val="85000"/>
        </a:lnSpc>
        <a:spcBef>
          <a:spcPct val="0"/>
        </a:spcBef>
        <a:spcAft>
          <a:spcPct val="0"/>
        </a:spcAft>
        <a:defRPr sz="2200" b="1">
          <a:solidFill>
            <a:schemeClr val="tx1"/>
          </a:solidFill>
          <a:latin typeface="Arial" pitchFamily="34" charset="0"/>
          <a:cs typeface="Arial" pitchFamily="34" charset="0"/>
        </a:defRPr>
      </a:lvl4pPr>
      <a:lvl5pPr algn="r" rtl="0" eaLnBrk="0" fontAlgn="base" hangingPunct="0">
        <a:lnSpc>
          <a:spcPct val="85000"/>
        </a:lnSpc>
        <a:spcBef>
          <a:spcPct val="0"/>
        </a:spcBef>
        <a:spcAft>
          <a:spcPct val="0"/>
        </a:spcAft>
        <a:defRPr sz="2200" b="1">
          <a:solidFill>
            <a:schemeClr val="tx1"/>
          </a:solidFill>
          <a:latin typeface="Arial" pitchFamily="34" charset="0"/>
          <a:cs typeface="Arial" pitchFamily="34" charset="0"/>
        </a:defRPr>
      </a:lvl5pPr>
      <a:lvl6pPr marL="457200" algn="r" rtl="0" fontAlgn="base">
        <a:lnSpc>
          <a:spcPct val="85000"/>
        </a:lnSpc>
        <a:spcBef>
          <a:spcPct val="0"/>
        </a:spcBef>
        <a:spcAft>
          <a:spcPct val="0"/>
        </a:spcAft>
        <a:defRPr sz="2200" b="1">
          <a:solidFill>
            <a:schemeClr val="tx1"/>
          </a:solidFill>
          <a:latin typeface="Arial" pitchFamily="34" charset="0"/>
          <a:cs typeface="Arial" pitchFamily="34" charset="0"/>
        </a:defRPr>
      </a:lvl6pPr>
      <a:lvl7pPr marL="914400" algn="r" rtl="0" fontAlgn="base">
        <a:lnSpc>
          <a:spcPct val="85000"/>
        </a:lnSpc>
        <a:spcBef>
          <a:spcPct val="0"/>
        </a:spcBef>
        <a:spcAft>
          <a:spcPct val="0"/>
        </a:spcAft>
        <a:defRPr sz="2200" b="1">
          <a:solidFill>
            <a:schemeClr val="tx1"/>
          </a:solidFill>
          <a:latin typeface="Arial" pitchFamily="34" charset="0"/>
          <a:cs typeface="Arial" pitchFamily="34" charset="0"/>
        </a:defRPr>
      </a:lvl7pPr>
      <a:lvl8pPr marL="1371600" algn="r" rtl="0" fontAlgn="base">
        <a:lnSpc>
          <a:spcPct val="85000"/>
        </a:lnSpc>
        <a:spcBef>
          <a:spcPct val="0"/>
        </a:spcBef>
        <a:spcAft>
          <a:spcPct val="0"/>
        </a:spcAft>
        <a:defRPr sz="2200" b="1">
          <a:solidFill>
            <a:schemeClr val="tx1"/>
          </a:solidFill>
          <a:latin typeface="Arial" pitchFamily="34" charset="0"/>
          <a:cs typeface="Arial" pitchFamily="34" charset="0"/>
        </a:defRPr>
      </a:lvl8pPr>
      <a:lvl9pPr marL="1828800" algn="r" rtl="0" fontAlgn="base">
        <a:lnSpc>
          <a:spcPct val="85000"/>
        </a:lnSpc>
        <a:spcBef>
          <a:spcPct val="0"/>
        </a:spcBef>
        <a:spcAft>
          <a:spcPct val="0"/>
        </a:spcAft>
        <a:defRPr sz="2200" b="1">
          <a:solidFill>
            <a:schemeClr val="tx1"/>
          </a:solidFill>
          <a:latin typeface="Arial" pitchFamily="34" charset="0"/>
          <a:cs typeface="Arial" pitchFamily="34" charset="0"/>
        </a:defRPr>
      </a:lvl9pPr>
    </p:titleStyle>
    <p:bodyStyle>
      <a:lvl1pPr marL="227013" indent="-227013" algn="l" rtl="0" eaLnBrk="0" fontAlgn="base" hangingPunct="0">
        <a:spcBef>
          <a:spcPct val="20000"/>
        </a:spcBef>
        <a:spcAft>
          <a:spcPct val="3000"/>
        </a:spcAft>
        <a:buClr>
          <a:schemeClr val="accent1"/>
        </a:buClr>
        <a:buSzPct val="80000"/>
        <a:buFont typeface="Arial" pitchFamily="34" charset="0"/>
        <a:buChar char="►"/>
        <a:defRPr sz="2200">
          <a:solidFill>
            <a:srgbClr val="000000"/>
          </a:solidFill>
          <a:latin typeface="+mn-lt"/>
          <a:ea typeface="+mn-ea"/>
          <a:cs typeface="+mn-cs"/>
        </a:defRPr>
      </a:lvl1pPr>
      <a:lvl2pPr marL="566738" indent="-225425" algn="l" rtl="0" eaLnBrk="0" fontAlgn="base" hangingPunct="0">
        <a:spcBef>
          <a:spcPct val="20000"/>
        </a:spcBef>
        <a:spcAft>
          <a:spcPct val="3000"/>
        </a:spcAft>
        <a:buClr>
          <a:schemeClr val="tx1"/>
        </a:buClr>
        <a:buSzPct val="80000"/>
        <a:buChar char="•"/>
        <a:defRPr sz="2000">
          <a:solidFill>
            <a:srgbClr val="000000"/>
          </a:solidFill>
          <a:latin typeface="+mn-lt"/>
          <a:cs typeface="+mn-cs"/>
        </a:defRPr>
      </a:lvl2pPr>
      <a:lvl3pPr marL="922338" indent="-228600" algn="l" rtl="0" eaLnBrk="0" fontAlgn="base" hangingPunct="0">
        <a:spcBef>
          <a:spcPct val="20000"/>
        </a:spcBef>
        <a:spcAft>
          <a:spcPct val="3000"/>
        </a:spcAft>
        <a:buClr>
          <a:schemeClr val="tx1"/>
        </a:buClr>
        <a:buSzPct val="80000"/>
        <a:buFont typeface="Wingdings" pitchFamily="2" charset="2"/>
        <a:buChar char="§"/>
        <a:defRPr sz="2400">
          <a:solidFill>
            <a:srgbClr val="000000"/>
          </a:solidFill>
          <a:latin typeface="+mn-lt"/>
          <a:cs typeface="+mn-cs"/>
        </a:defRPr>
      </a:lvl3pPr>
      <a:lvl4pPr marL="1376363" indent="-228600" algn="l" rtl="0" eaLnBrk="0" fontAlgn="base" hangingPunct="0">
        <a:spcBef>
          <a:spcPct val="20000"/>
        </a:spcBef>
        <a:spcAft>
          <a:spcPct val="3000"/>
        </a:spcAft>
        <a:buClr>
          <a:schemeClr val="tx1"/>
        </a:buClr>
        <a:buSzPct val="80000"/>
        <a:buFont typeface="HelveticaNeueLT Std" pitchFamily="34" charset="0"/>
        <a:buChar char="–"/>
        <a:defRPr sz="1600">
          <a:solidFill>
            <a:srgbClr val="000000"/>
          </a:solidFill>
          <a:latin typeface="+mn-lt"/>
          <a:cs typeface="+mn-cs"/>
        </a:defRPr>
      </a:lvl4pPr>
      <a:lvl5pPr marL="1773238" indent="-157163" algn="l" rtl="0" eaLnBrk="0" fontAlgn="base" hangingPunct="0">
        <a:spcBef>
          <a:spcPct val="20000"/>
        </a:spcBef>
        <a:spcAft>
          <a:spcPct val="3000"/>
        </a:spcAft>
        <a:buClr>
          <a:schemeClr val="tx1"/>
        </a:buClr>
        <a:buSzPct val="70000"/>
        <a:buFont typeface="Arial" pitchFamily="34" charset="0"/>
        <a:buChar char="►"/>
        <a:defRPr sz="1400">
          <a:solidFill>
            <a:srgbClr val="000000"/>
          </a:solidFill>
          <a:latin typeface="+mn-lt"/>
          <a:cs typeface="+mn-cs"/>
        </a:defRPr>
      </a:lvl5pPr>
      <a:lvl6pPr marL="22304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6pPr>
      <a:lvl7pPr marL="26876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7pPr>
      <a:lvl8pPr marL="31448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8pPr>
      <a:lvl9pPr marL="36020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 name="Rectangle 55"/>
          <p:cNvSpPr>
            <a:spLocks noChangeArrowheads="1"/>
          </p:cNvSpPr>
          <p:nvPr/>
        </p:nvSpPr>
        <p:spPr bwMode="auto">
          <a:xfrm>
            <a:off x="295275" y="3368675"/>
            <a:ext cx="8667750" cy="523875"/>
          </a:xfrm>
          <a:prstGeom prst="rect">
            <a:avLst/>
          </a:prstGeom>
          <a:solidFill>
            <a:schemeClr val="hlink">
              <a:alpha val="34117"/>
            </a:schemeClr>
          </a:solidFill>
          <a:ln w="9525">
            <a:noFill/>
            <a:miter lim="800000"/>
            <a:headEnd/>
            <a:tailEnd/>
          </a:ln>
        </p:spPr>
        <p:txBody>
          <a:bodyPr wrap="none" anchor="ctr"/>
          <a:lstStyle/>
          <a:p>
            <a:pPr>
              <a:defRPr/>
            </a:pPr>
            <a:endParaRPr lang="en-US" b="0">
              <a:solidFill>
                <a:srgbClr val="000000"/>
              </a:solidFill>
              <a:latin typeface="Arial" charset="0"/>
            </a:endParaRPr>
          </a:p>
        </p:txBody>
      </p:sp>
      <p:grpSp>
        <p:nvGrpSpPr>
          <p:cNvPr id="2" name="Group 163"/>
          <p:cNvGrpSpPr>
            <a:grpSpLocks/>
          </p:cNvGrpSpPr>
          <p:nvPr/>
        </p:nvGrpSpPr>
        <p:grpSpPr bwMode="auto">
          <a:xfrm>
            <a:off x="7278688" y="6148388"/>
            <a:ext cx="1771650" cy="477837"/>
            <a:chOff x="4288" y="3754"/>
            <a:chExt cx="1228" cy="331"/>
          </a:xfrm>
        </p:grpSpPr>
        <p:sp>
          <p:nvSpPr>
            <p:cNvPr id="50" name="Text Box 129"/>
            <p:cNvSpPr txBox="1">
              <a:spLocks noChangeAspect="1" noChangeArrowheads="1"/>
            </p:cNvSpPr>
            <p:nvPr/>
          </p:nvSpPr>
          <p:spPr bwMode="black">
            <a:xfrm>
              <a:off x="5301" y="3883"/>
              <a:ext cx="215" cy="109"/>
            </a:xfrm>
            <a:prstGeom prst="rect">
              <a:avLst/>
            </a:prstGeom>
            <a:noFill/>
            <a:ln w="9525">
              <a:noFill/>
              <a:miter lim="800000"/>
              <a:headEnd/>
              <a:tailEnd/>
            </a:ln>
            <a:effectLst/>
          </p:spPr>
          <p:txBody>
            <a:bodyPr>
              <a:spAutoFit/>
            </a:bodyPr>
            <a:lstStyle/>
            <a:p>
              <a:pPr>
                <a:defRPr/>
              </a:pPr>
              <a:r>
                <a:rPr lang="en-US" sz="400">
                  <a:solidFill>
                    <a:srgbClr val="000000"/>
                  </a:solidFill>
                </a:rPr>
                <a:t>TM</a:t>
              </a:r>
            </a:p>
          </p:txBody>
        </p:sp>
        <p:sp>
          <p:nvSpPr>
            <p:cNvPr id="51" name="Freeform 130"/>
            <p:cNvSpPr>
              <a:spLocks noChangeAspect="1"/>
            </p:cNvSpPr>
            <p:nvPr/>
          </p:nvSpPr>
          <p:spPr bwMode="black">
            <a:xfrm>
              <a:off x="4862" y="4049"/>
              <a:ext cx="34" cy="36"/>
            </a:xfrm>
            <a:custGeom>
              <a:avLst/>
              <a:gdLst/>
              <a:ahLst/>
              <a:cxnLst>
                <a:cxn ang="0">
                  <a:pos x="7" y="19"/>
                </a:cxn>
                <a:cxn ang="0">
                  <a:pos x="14" y="26"/>
                </a:cxn>
                <a:cxn ang="0">
                  <a:pos x="21" y="21"/>
                </a:cxn>
                <a:cxn ang="0">
                  <a:pos x="5" y="8"/>
                </a:cxn>
                <a:cxn ang="0">
                  <a:pos x="17" y="0"/>
                </a:cxn>
                <a:cxn ang="0">
                  <a:pos x="28" y="9"/>
                </a:cxn>
                <a:cxn ang="0">
                  <a:pos x="23" y="10"/>
                </a:cxn>
                <a:cxn ang="0">
                  <a:pos x="17" y="4"/>
                </a:cxn>
                <a:cxn ang="0">
                  <a:pos x="10" y="8"/>
                </a:cxn>
                <a:cxn ang="0">
                  <a:pos x="26" y="21"/>
                </a:cxn>
                <a:cxn ang="0">
                  <a:pos x="12" y="30"/>
                </a:cxn>
                <a:cxn ang="0">
                  <a:pos x="1" y="20"/>
                </a:cxn>
                <a:cxn ang="0">
                  <a:pos x="7" y="19"/>
                </a:cxn>
              </a:cxnLst>
              <a:rect l="0" t="0" r="r" b="b"/>
              <a:pathLst>
                <a:path w="29" h="30">
                  <a:moveTo>
                    <a:pt x="7" y="19"/>
                  </a:moveTo>
                  <a:cubicBezTo>
                    <a:pt x="6" y="25"/>
                    <a:pt x="10" y="26"/>
                    <a:pt x="14" y="26"/>
                  </a:cubicBezTo>
                  <a:cubicBezTo>
                    <a:pt x="16" y="26"/>
                    <a:pt x="20" y="26"/>
                    <a:pt x="21" y="21"/>
                  </a:cubicBezTo>
                  <a:cubicBezTo>
                    <a:pt x="22" y="14"/>
                    <a:pt x="2" y="20"/>
                    <a:pt x="5" y="8"/>
                  </a:cubicBezTo>
                  <a:cubicBezTo>
                    <a:pt x="6" y="2"/>
                    <a:pt x="12" y="0"/>
                    <a:pt x="17" y="0"/>
                  </a:cubicBezTo>
                  <a:cubicBezTo>
                    <a:pt x="21" y="0"/>
                    <a:pt x="29" y="2"/>
                    <a:pt x="28" y="9"/>
                  </a:cubicBezTo>
                  <a:cubicBezTo>
                    <a:pt x="23" y="10"/>
                    <a:pt x="23" y="10"/>
                    <a:pt x="23" y="10"/>
                  </a:cubicBezTo>
                  <a:cubicBezTo>
                    <a:pt x="23" y="6"/>
                    <a:pt x="20" y="4"/>
                    <a:pt x="17" y="4"/>
                  </a:cubicBezTo>
                  <a:cubicBezTo>
                    <a:pt x="14" y="4"/>
                    <a:pt x="10" y="4"/>
                    <a:pt x="10" y="8"/>
                  </a:cubicBezTo>
                  <a:cubicBezTo>
                    <a:pt x="8" y="15"/>
                    <a:pt x="28" y="10"/>
                    <a:pt x="26" y="21"/>
                  </a:cubicBezTo>
                  <a:cubicBezTo>
                    <a:pt x="25" y="27"/>
                    <a:pt x="18" y="30"/>
                    <a:pt x="12" y="30"/>
                  </a:cubicBezTo>
                  <a:cubicBezTo>
                    <a:pt x="6" y="30"/>
                    <a:pt x="0" y="27"/>
                    <a:pt x="1" y="20"/>
                  </a:cubicBezTo>
                  <a:lnTo>
                    <a:pt x="7" y="19"/>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2" name="Freeform 131"/>
            <p:cNvSpPr>
              <a:spLocks noChangeAspect="1" noEditPoints="1"/>
            </p:cNvSpPr>
            <p:nvPr/>
          </p:nvSpPr>
          <p:spPr bwMode="black">
            <a:xfrm>
              <a:off x="4899" y="4049"/>
              <a:ext cx="35" cy="36"/>
            </a:xfrm>
            <a:custGeom>
              <a:avLst/>
              <a:gdLst/>
              <a:ahLst/>
              <a:cxnLst>
                <a:cxn ang="0">
                  <a:pos x="7" y="16"/>
                </a:cxn>
                <a:cxn ang="0">
                  <a:pos x="13" y="26"/>
                </a:cxn>
                <a:cxn ang="0">
                  <a:pos x="23" y="20"/>
                </a:cxn>
                <a:cxn ang="0">
                  <a:pos x="27" y="20"/>
                </a:cxn>
                <a:cxn ang="0">
                  <a:pos x="12" y="30"/>
                </a:cxn>
                <a:cxn ang="0">
                  <a:pos x="1" y="15"/>
                </a:cxn>
                <a:cxn ang="0">
                  <a:pos x="18" y="0"/>
                </a:cxn>
                <a:cxn ang="0">
                  <a:pos x="29" y="15"/>
                </a:cxn>
                <a:cxn ang="0">
                  <a:pos x="28" y="16"/>
                </a:cxn>
                <a:cxn ang="0">
                  <a:pos x="7" y="16"/>
                </a:cxn>
                <a:cxn ang="0">
                  <a:pos x="24" y="12"/>
                </a:cxn>
                <a:cxn ang="0">
                  <a:pos x="17" y="4"/>
                </a:cxn>
                <a:cxn ang="0">
                  <a:pos x="7" y="12"/>
                </a:cxn>
                <a:cxn ang="0">
                  <a:pos x="24" y="12"/>
                </a:cxn>
              </a:cxnLst>
              <a:rect l="0" t="0" r="r" b="b"/>
              <a:pathLst>
                <a:path w="30" h="30">
                  <a:moveTo>
                    <a:pt x="7" y="16"/>
                  </a:moveTo>
                  <a:cubicBezTo>
                    <a:pt x="5" y="22"/>
                    <a:pt x="8" y="26"/>
                    <a:pt x="13" y="26"/>
                  </a:cubicBezTo>
                  <a:cubicBezTo>
                    <a:pt x="18" y="26"/>
                    <a:pt x="21" y="24"/>
                    <a:pt x="23" y="20"/>
                  </a:cubicBezTo>
                  <a:cubicBezTo>
                    <a:pt x="27" y="20"/>
                    <a:pt x="27" y="20"/>
                    <a:pt x="27" y="20"/>
                  </a:cubicBezTo>
                  <a:cubicBezTo>
                    <a:pt x="24" y="27"/>
                    <a:pt x="19" y="30"/>
                    <a:pt x="12" y="30"/>
                  </a:cubicBezTo>
                  <a:cubicBezTo>
                    <a:pt x="3" y="30"/>
                    <a:pt x="0" y="23"/>
                    <a:pt x="1" y="15"/>
                  </a:cubicBezTo>
                  <a:cubicBezTo>
                    <a:pt x="3" y="6"/>
                    <a:pt x="9" y="0"/>
                    <a:pt x="18" y="0"/>
                  </a:cubicBezTo>
                  <a:cubicBezTo>
                    <a:pt x="27" y="0"/>
                    <a:pt x="30" y="6"/>
                    <a:pt x="29" y="15"/>
                  </a:cubicBezTo>
                  <a:cubicBezTo>
                    <a:pt x="28" y="16"/>
                    <a:pt x="28" y="16"/>
                    <a:pt x="28" y="16"/>
                  </a:cubicBezTo>
                  <a:lnTo>
                    <a:pt x="7" y="16"/>
                  </a:lnTo>
                  <a:close/>
                  <a:moveTo>
                    <a:pt x="24" y="12"/>
                  </a:moveTo>
                  <a:cubicBezTo>
                    <a:pt x="24" y="8"/>
                    <a:pt x="22" y="4"/>
                    <a:pt x="17" y="4"/>
                  </a:cubicBezTo>
                  <a:cubicBezTo>
                    <a:pt x="12" y="4"/>
                    <a:pt x="8" y="8"/>
                    <a:pt x="7" y="12"/>
                  </a:cubicBezTo>
                  <a:lnTo>
                    <a:pt x="24" y="12"/>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3" name="Freeform 132"/>
            <p:cNvSpPr>
              <a:spLocks noChangeAspect="1"/>
            </p:cNvSpPr>
            <p:nvPr/>
          </p:nvSpPr>
          <p:spPr bwMode="black">
            <a:xfrm>
              <a:off x="4937" y="4049"/>
              <a:ext cx="53" cy="35"/>
            </a:xfrm>
            <a:custGeom>
              <a:avLst/>
              <a:gdLst/>
              <a:ahLst/>
              <a:cxnLst>
                <a:cxn ang="0">
                  <a:pos x="5" y="1"/>
                </a:cxn>
                <a:cxn ang="0">
                  <a:pos x="10" y="1"/>
                </a:cxn>
                <a:cxn ang="0">
                  <a:pos x="9" y="4"/>
                </a:cxn>
                <a:cxn ang="0">
                  <a:pos x="9" y="4"/>
                </a:cxn>
                <a:cxn ang="0">
                  <a:pos x="18" y="0"/>
                </a:cxn>
                <a:cxn ang="0">
                  <a:pos x="26" y="5"/>
                </a:cxn>
                <a:cxn ang="0">
                  <a:pos x="35" y="0"/>
                </a:cxn>
                <a:cxn ang="0">
                  <a:pos x="43" y="10"/>
                </a:cxn>
                <a:cxn ang="0">
                  <a:pos x="39" y="29"/>
                </a:cxn>
                <a:cxn ang="0">
                  <a:pos x="34" y="29"/>
                </a:cxn>
                <a:cxn ang="0">
                  <a:pos x="38" y="10"/>
                </a:cxn>
                <a:cxn ang="0">
                  <a:pos x="34" y="4"/>
                </a:cxn>
                <a:cxn ang="0">
                  <a:pos x="26" y="10"/>
                </a:cxn>
                <a:cxn ang="0">
                  <a:pos x="22" y="29"/>
                </a:cxn>
                <a:cxn ang="0">
                  <a:pos x="17" y="29"/>
                </a:cxn>
                <a:cxn ang="0">
                  <a:pos x="21" y="10"/>
                </a:cxn>
                <a:cxn ang="0">
                  <a:pos x="17" y="4"/>
                </a:cxn>
                <a:cxn ang="0">
                  <a:pos x="8" y="10"/>
                </a:cxn>
                <a:cxn ang="0">
                  <a:pos x="5" y="29"/>
                </a:cxn>
                <a:cxn ang="0">
                  <a:pos x="0" y="29"/>
                </a:cxn>
                <a:cxn ang="0">
                  <a:pos x="5" y="1"/>
                </a:cxn>
              </a:cxnLst>
              <a:rect l="0" t="0" r="r" b="b"/>
              <a:pathLst>
                <a:path w="44" h="29">
                  <a:moveTo>
                    <a:pt x="5" y="1"/>
                  </a:moveTo>
                  <a:cubicBezTo>
                    <a:pt x="10" y="1"/>
                    <a:pt x="10" y="1"/>
                    <a:pt x="10" y="1"/>
                  </a:cubicBezTo>
                  <a:cubicBezTo>
                    <a:pt x="9" y="4"/>
                    <a:pt x="9" y="4"/>
                    <a:pt x="9" y="4"/>
                  </a:cubicBezTo>
                  <a:cubicBezTo>
                    <a:pt x="9" y="4"/>
                    <a:pt x="9" y="4"/>
                    <a:pt x="9" y="4"/>
                  </a:cubicBezTo>
                  <a:cubicBezTo>
                    <a:pt x="12" y="2"/>
                    <a:pt x="15" y="0"/>
                    <a:pt x="18" y="0"/>
                  </a:cubicBezTo>
                  <a:cubicBezTo>
                    <a:pt x="21" y="0"/>
                    <a:pt x="25" y="1"/>
                    <a:pt x="26" y="5"/>
                  </a:cubicBezTo>
                  <a:cubicBezTo>
                    <a:pt x="28" y="2"/>
                    <a:pt x="32" y="0"/>
                    <a:pt x="35" y="0"/>
                  </a:cubicBezTo>
                  <a:cubicBezTo>
                    <a:pt x="40" y="0"/>
                    <a:pt x="44" y="2"/>
                    <a:pt x="43" y="10"/>
                  </a:cubicBezTo>
                  <a:cubicBezTo>
                    <a:pt x="39" y="29"/>
                    <a:pt x="39" y="29"/>
                    <a:pt x="39" y="29"/>
                  </a:cubicBezTo>
                  <a:cubicBezTo>
                    <a:pt x="34" y="29"/>
                    <a:pt x="34" y="29"/>
                    <a:pt x="34" y="29"/>
                  </a:cubicBezTo>
                  <a:cubicBezTo>
                    <a:pt x="38" y="10"/>
                    <a:pt x="38" y="10"/>
                    <a:pt x="38" y="10"/>
                  </a:cubicBezTo>
                  <a:cubicBezTo>
                    <a:pt x="39" y="7"/>
                    <a:pt x="37" y="4"/>
                    <a:pt x="34" y="4"/>
                  </a:cubicBezTo>
                  <a:cubicBezTo>
                    <a:pt x="31" y="4"/>
                    <a:pt x="26" y="6"/>
                    <a:pt x="26" y="10"/>
                  </a:cubicBezTo>
                  <a:cubicBezTo>
                    <a:pt x="22" y="29"/>
                    <a:pt x="22" y="29"/>
                    <a:pt x="22" y="29"/>
                  </a:cubicBezTo>
                  <a:cubicBezTo>
                    <a:pt x="17" y="29"/>
                    <a:pt x="17" y="29"/>
                    <a:pt x="17" y="29"/>
                  </a:cubicBezTo>
                  <a:cubicBezTo>
                    <a:pt x="21" y="10"/>
                    <a:pt x="21" y="10"/>
                    <a:pt x="21" y="10"/>
                  </a:cubicBezTo>
                  <a:cubicBezTo>
                    <a:pt x="21" y="7"/>
                    <a:pt x="20" y="4"/>
                    <a:pt x="17" y="4"/>
                  </a:cubicBezTo>
                  <a:cubicBezTo>
                    <a:pt x="14" y="4"/>
                    <a:pt x="9" y="6"/>
                    <a:pt x="8" y="10"/>
                  </a:cubicBezTo>
                  <a:cubicBezTo>
                    <a:pt x="5" y="29"/>
                    <a:pt x="5" y="29"/>
                    <a:pt x="5" y="29"/>
                  </a:cubicBezTo>
                  <a:cubicBezTo>
                    <a:pt x="0" y="29"/>
                    <a:pt x="0" y="29"/>
                    <a:pt x="0" y="29"/>
                  </a:cubicBezTo>
                  <a:lnTo>
                    <a:pt x="5" y="1"/>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4" name="Freeform 133"/>
            <p:cNvSpPr>
              <a:spLocks noChangeAspect="1" noEditPoints="1"/>
            </p:cNvSpPr>
            <p:nvPr/>
          </p:nvSpPr>
          <p:spPr bwMode="black">
            <a:xfrm>
              <a:off x="4993" y="4033"/>
              <a:ext cx="13" cy="51"/>
            </a:xfrm>
            <a:custGeom>
              <a:avLst/>
              <a:gdLst/>
              <a:ahLst/>
              <a:cxnLst>
                <a:cxn ang="0">
                  <a:pos x="10" y="30"/>
                </a:cxn>
                <a:cxn ang="0">
                  <a:pos x="20" y="30"/>
                </a:cxn>
                <a:cxn ang="0">
                  <a:pos x="8" y="86"/>
                </a:cxn>
                <a:cxn ang="0">
                  <a:pos x="0" y="86"/>
                </a:cxn>
                <a:cxn ang="0">
                  <a:pos x="10" y="30"/>
                </a:cxn>
                <a:cxn ang="0">
                  <a:pos x="16" y="0"/>
                </a:cxn>
                <a:cxn ang="0">
                  <a:pos x="26" y="0"/>
                </a:cxn>
                <a:cxn ang="0">
                  <a:pos x="24" y="12"/>
                </a:cxn>
                <a:cxn ang="0">
                  <a:pos x="14" y="12"/>
                </a:cxn>
                <a:cxn ang="0">
                  <a:pos x="16" y="0"/>
                </a:cxn>
              </a:cxnLst>
              <a:rect l="0" t="0" r="r" b="b"/>
              <a:pathLst>
                <a:path w="26" h="86">
                  <a:moveTo>
                    <a:pt x="10" y="30"/>
                  </a:moveTo>
                  <a:lnTo>
                    <a:pt x="20" y="30"/>
                  </a:lnTo>
                  <a:lnTo>
                    <a:pt x="8" y="86"/>
                  </a:lnTo>
                  <a:lnTo>
                    <a:pt x="0" y="86"/>
                  </a:lnTo>
                  <a:lnTo>
                    <a:pt x="10" y="30"/>
                  </a:lnTo>
                  <a:close/>
                  <a:moveTo>
                    <a:pt x="16" y="0"/>
                  </a:moveTo>
                  <a:lnTo>
                    <a:pt x="26" y="0"/>
                  </a:lnTo>
                  <a:lnTo>
                    <a:pt x="24" y="12"/>
                  </a:lnTo>
                  <a:lnTo>
                    <a:pt x="14" y="12"/>
                  </a:lnTo>
                  <a:lnTo>
                    <a:pt x="16" y="0"/>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5" name="Freeform 134"/>
            <p:cNvSpPr>
              <a:spLocks noChangeAspect="1"/>
            </p:cNvSpPr>
            <p:nvPr/>
          </p:nvSpPr>
          <p:spPr bwMode="black">
            <a:xfrm>
              <a:off x="5007" y="4049"/>
              <a:ext cx="36" cy="36"/>
            </a:xfrm>
            <a:custGeom>
              <a:avLst/>
              <a:gdLst/>
              <a:ahLst/>
              <a:cxnLst>
                <a:cxn ang="0">
                  <a:pos x="25" y="10"/>
                </a:cxn>
                <a:cxn ang="0">
                  <a:pos x="19" y="4"/>
                </a:cxn>
                <a:cxn ang="0">
                  <a:pos x="7" y="15"/>
                </a:cxn>
                <a:cxn ang="0">
                  <a:pos x="14" y="26"/>
                </a:cxn>
                <a:cxn ang="0">
                  <a:pos x="24" y="19"/>
                </a:cxn>
                <a:cxn ang="0">
                  <a:pos x="29" y="19"/>
                </a:cxn>
                <a:cxn ang="0">
                  <a:pos x="13" y="30"/>
                </a:cxn>
                <a:cxn ang="0">
                  <a:pos x="2" y="15"/>
                </a:cxn>
                <a:cxn ang="0">
                  <a:pos x="19" y="0"/>
                </a:cxn>
                <a:cxn ang="0">
                  <a:pos x="30" y="10"/>
                </a:cxn>
                <a:cxn ang="0">
                  <a:pos x="25" y="10"/>
                </a:cxn>
              </a:cxnLst>
              <a:rect l="0" t="0" r="r" b="b"/>
              <a:pathLst>
                <a:path w="30" h="30">
                  <a:moveTo>
                    <a:pt x="25" y="10"/>
                  </a:moveTo>
                  <a:cubicBezTo>
                    <a:pt x="25" y="6"/>
                    <a:pt x="22" y="4"/>
                    <a:pt x="19" y="4"/>
                  </a:cubicBezTo>
                  <a:cubicBezTo>
                    <a:pt x="12" y="4"/>
                    <a:pt x="8" y="10"/>
                    <a:pt x="7" y="15"/>
                  </a:cubicBezTo>
                  <a:cubicBezTo>
                    <a:pt x="6" y="21"/>
                    <a:pt x="8" y="26"/>
                    <a:pt x="14" y="26"/>
                  </a:cubicBezTo>
                  <a:cubicBezTo>
                    <a:pt x="19" y="26"/>
                    <a:pt x="23" y="23"/>
                    <a:pt x="24" y="19"/>
                  </a:cubicBezTo>
                  <a:cubicBezTo>
                    <a:pt x="29" y="19"/>
                    <a:pt x="29" y="19"/>
                    <a:pt x="29" y="19"/>
                  </a:cubicBezTo>
                  <a:cubicBezTo>
                    <a:pt x="27" y="26"/>
                    <a:pt x="21" y="30"/>
                    <a:pt x="13" y="30"/>
                  </a:cubicBezTo>
                  <a:cubicBezTo>
                    <a:pt x="4" y="30"/>
                    <a:pt x="0" y="24"/>
                    <a:pt x="2" y="15"/>
                  </a:cubicBezTo>
                  <a:cubicBezTo>
                    <a:pt x="4" y="6"/>
                    <a:pt x="10" y="0"/>
                    <a:pt x="19" y="0"/>
                  </a:cubicBezTo>
                  <a:cubicBezTo>
                    <a:pt x="25" y="0"/>
                    <a:pt x="30" y="3"/>
                    <a:pt x="30" y="10"/>
                  </a:cubicBezTo>
                  <a:lnTo>
                    <a:pt x="25" y="10"/>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6" name="Freeform 135"/>
            <p:cNvSpPr>
              <a:spLocks noChangeAspect="1" noEditPoints="1"/>
            </p:cNvSpPr>
            <p:nvPr/>
          </p:nvSpPr>
          <p:spPr bwMode="black">
            <a:xfrm>
              <a:off x="5046" y="4049"/>
              <a:ext cx="36" cy="36"/>
            </a:xfrm>
            <a:custGeom>
              <a:avLst/>
              <a:gdLst/>
              <a:ahLst/>
              <a:cxnLst>
                <a:cxn ang="0">
                  <a:pos x="18" y="0"/>
                </a:cxn>
                <a:cxn ang="0">
                  <a:pos x="30" y="15"/>
                </a:cxn>
                <a:cxn ang="0">
                  <a:pos x="13" y="30"/>
                </a:cxn>
                <a:cxn ang="0">
                  <a:pos x="1" y="15"/>
                </a:cxn>
                <a:cxn ang="0">
                  <a:pos x="18" y="0"/>
                </a:cxn>
                <a:cxn ang="0">
                  <a:pos x="13" y="26"/>
                </a:cxn>
                <a:cxn ang="0">
                  <a:pos x="24" y="15"/>
                </a:cxn>
                <a:cxn ang="0">
                  <a:pos x="18" y="4"/>
                </a:cxn>
                <a:cxn ang="0">
                  <a:pos x="7" y="15"/>
                </a:cxn>
                <a:cxn ang="0">
                  <a:pos x="13" y="26"/>
                </a:cxn>
              </a:cxnLst>
              <a:rect l="0" t="0" r="r" b="b"/>
              <a:pathLst>
                <a:path w="31" h="30">
                  <a:moveTo>
                    <a:pt x="18" y="0"/>
                  </a:moveTo>
                  <a:cubicBezTo>
                    <a:pt x="27" y="0"/>
                    <a:pt x="31" y="6"/>
                    <a:pt x="30" y="15"/>
                  </a:cubicBezTo>
                  <a:cubicBezTo>
                    <a:pt x="28" y="24"/>
                    <a:pt x="21" y="30"/>
                    <a:pt x="13" y="30"/>
                  </a:cubicBezTo>
                  <a:cubicBezTo>
                    <a:pt x="4" y="30"/>
                    <a:pt x="0" y="24"/>
                    <a:pt x="1" y="15"/>
                  </a:cubicBezTo>
                  <a:cubicBezTo>
                    <a:pt x="3" y="6"/>
                    <a:pt x="10" y="0"/>
                    <a:pt x="18" y="0"/>
                  </a:cubicBezTo>
                  <a:close/>
                  <a:moveTo>
                    <a:pt x="13" y="26"/>
                  </a:moveTo>
                  <a:cubicBezTo>
                    <a:pt x="20" y="26"/>
                    <a:pt x="23" y="20"/>
                    <a:pt x="24" y="15"/>
                  </a:cubicBezTo>
                  <a:cubicBezTo>
                    <a:pt x="25" y="10"/>
                    <a:pt x="25" y="4"/>
                    <a:pt x="18" y="4"/>
                  </a:cubicBezTo>
                  <a:cubicBezTo>
                    <a:pt x="11" y="4"/>
                    <a:pt x="8" y="10"/>
                    <a:pt x="7" y="15"/>
                  </a:cubicBezTo>
                  <a:cubicBezTo>
                    <a:pt x="6" y="20"/>
                    <a:pt x="6" y="26"/>
                    <a:pt x="13" y="26"/>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7" name="Freeform 136"/>
            <p:cNvSpPr>
              <a:spLocks noChangeAspect="1"/>
            </p:cNvSpPr>
            <p:nvPr/>
          </p:nvSpPr>
          <p:spPr bwMode="black">
            <a:xfrm>
              <a:off x="5085" y="4049"/>
              <a:ext cx="35" cy="35"/>
            </a:xfrm>
            <a:custGeom>
              <a:avLst/>
              <a:gdLst/>
              <a:ahLst/>
              <a:cxnLst>
                <a:cxn ang="0">
                  <a:pos x="5" y="1"/>
                </a:cxn>
                <a:cxn ang="0">
                  <a:pos x="10" y="1"/>
                </a:cxn>
                <a:cxn ang="0">
                  <a:pos x="9" y="4"/>
                </a:cxn>
                <a:cxn ang="0">
                  <a:pos x="10" y="4"/>
                </a:cxn>
                <a:cxn ang="0">
                  <a:pos x="19" y="0"/>
                </a:cxn>
                <a:cxn ang="0">
                  <a:pos x="27" y="10"/>
                </a:cxn>
                <a:cxn ang="0">
                  <a:pos x="23" y="29"/>
                </a:cxn>
                <a:cxn ang="0">
                  <a:pos x="18" y="29"/>
                </a:cxn>
                <a:cxn ang="0">
                  <a:pos x="22" y="11"/>
                </a:cxn>
                <a:cxn ang="0">
                  <a:pos x="17" y="4"/>
                </a:cxn>
                <a:cxn ang="0">
                  <a:pos x="8" y="12"/>
                </a:cxn>
                <a:cxn ang="0">
                  <a:pos x="5" y="29"/>
                </a:cxn>
                <a:cxn ang="0">
                  <a:pos x="0" y="29"/>
                </a:cxn>
                <a:cxn ang="0">
                  <a:pos x="5" y="1"/>
                </a:cxn>
              </a:cxnLst>
              <a:rect l="0" t="0" r="r" b="b"/>
              <a:pathLst>
                <a:path w="29" h="29">
                  <a:moveTo>
                    <a:pt x="5" y="1"/>
                  </a:moveTo>
                  <a:cubicBezTo>
                    <a:pt x="10" y="1"/>
                    <a:pt x="10" y="1"/>
                    <a:pt x="10" y="1"/>
                  </a:cubicBezTo>
                  <a:cubicBezTo>
                    <a:pt x="9" y="4"/>
                    <a:pt x="9" y="4"/>
                    <a:pt x="9" y="4"/>
                  </a:cubicBezTo>
                  <a:cubicBezTo>
                    <a:pt x="10" y="4"/>
                    <a:pt x="10" y="4"/>
                    <a:pt x="10" y="4"/>
                  </a:cubicBezTo>
                  <a:cubicBezTo>
                    <a:pt x="12" y="2"/>
                    <a:pt x="15" y="0"/>
                    <a:pt x="19" y="0"/>
                  </a:cubicBezTo>
                  <a:cubicBezTo>
                    <a:pt x="25" y="0"/>
                    <a:pt x="29" y="2"/>
                    <a:pt x="27" y="10"/>
                  </a:cubicBezTo>
                  <a:cubicBezTo>
                    <a:pt x="23" y="29"/>
                    <a:pt x="23" y="29"/>
                    <a:pt x="23" y="29"/>
                  </a:cubicBezTo>
                  <a:cubicBezTo>
                    <a:pt x="18" y="29"/>
                    <a:pt x="18" y="29"/>
                    <a:pt x="18" y="29"/>
                  </a:cubicBezTo>
                  <a:cubicBezTo>
                    <a:pt x="22" y="11"/>
                    <a:pt x="22" y="11"/>
                    <a:pt x="22" y="11"/>
                  </a:cubicBezTo>
                  <a:cubicBezTo>
                    <a:pt x="23" y="6"/>
                    <a:pt x="21" y="4"/>
                    <a:pt x="17" y="4"/>
                  </a:cubicBezTo>
                  <a:cubicBezTo>
                    <a:pt x="13" y="4"/>
                    <a:pt x="9" y="7"/>
                    <a:pt x="8" y="12"/>
                  </a:cubicBezTo>
                  <a:cubicBezTo>
                    <a:pt x="5" y="29"/>
                    <a:pt x="5" y="29"/>
                    <a:pt x="5" y="29"/>
                  </a:cubicBezTo>
                  <a:cubicBezTo>
                    <a:pt x="0" y="29"/>
                    <a:pt x="0" y="29"/>
                    <a:pt x="0" y="29"/>
                  </a:cubicBezTo>
                  <a:lnTo>
                    <a:pt x="5" y="1"/>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8" name="Freeform 137"/>
            <p:cNvSpPr>
              <a:spLocks noChangeAspect="1" noEditPoints="1"/>
            </p:cNvSpPr>
            <p:nvPr/>
          </p:nvSpPr>
          <p:spPr bwMode="black">
            <a:xfrm>
              <a:off x="5121" y="4033"/>
              <a:ext cx="42" cy="52"/>
            </a:xfrm>
            <a:custGeom>
              <a:avLst/>
              <a:gdLst/>
              <a:ahLst/>
              <a:cxnLst>
                <a:cxn ang="0">
                  <a:pos x="26" y="43"/>
                </a:cxn>
                <a:cxn ang="0">
                  <a:pos x="21" y="43"/>
                </a:cxn>
                <a:cxn ang="0">
                  <a:pos x="22" y="40"/>
                </a:cxn>
                <a:cxn ang="0">
                  <a:pos x="22" y="40"/>
                </a:cxn>
                <a:cxn ang="0">
                  <a:pos x="22" y="40"/>
                </a:cxn>
                <a:cxn ang="0">
                  <a:pos x="12" y="44"/>
                </a:cxn>
                <a:cxn ang="0">
                  <a:pos x="1" y="29"/>
                </a:cxn>
                <a:cxn ang="0">
                  <a:pos x="18" y="14"/>
                </a:cxn>
                <a:cxn ang="0">
                  <a:pos x="26" y="18"/>
                </a:cxn>
                <a:cxn ang="0">
                  <a:pos x="26" y="18"/>
                </a:cxn>
                <a:cxn ang="0">
                  <a:pos x="30" y="0"/>
                </a:cxn>
                <a:cxn ang="0">
                  <a:pos x="35" y="0"/>
                </a:cxn>
                <a:cxn ang="0">
                  <a:pos x="26" y="43"/>
                </a:cxn>
                <a:cxn ang="0">
                  <a:pos x="13" y="40"/>
                </a:cxn>
                <a:cxn ang="0">
                  <a:pos x="24" y="29"/>
                </a:cxn>
                <a:cxn ang="0">
                  <a:pos x="17" y="18"/>
                </a:cxn>
                <a:cxn ang="0">
                  <a:pos x="6" y="29"/>
                </a:cxn>
                <a:cxn ang="0">
                  <a:pos x="13" y="40"/>
                </a:cxn>
              </a:cxnLst>
              <a:rect l="0" t="0" r="r" b="b"/>
              <a:pathLst>
                <a:path w="35" h="44">
                  <a:moveTo>
                    <a:pt x="26" y="43"/>
                  </a:moveTo>
                  <a:cubicBezTo>
                    <a:pt x="21" y="43"/>
                    <a:pt x="21" y="43"/>
                    <a:pt x="21" y="43"/>
                  </a:cubicBezTo>
                  <a:cubicBezTo>
                    <a:pt x="22" y="40"/>
                    <a:pt x="22" y="40"/>
                    <a:pt x="22" y="40"/>
                  </a:cubicBezTo>
                  <a:cubicBezTo>
                    <a:pt x="22" y="40"/>
                    <a:pt x="22" y="40"/>
                    <a:pt x="22" y="40"/>
                  </a:cubicBezTo>
                  <a:cubicBezTo>
                    <a:pt x="22" y="40"/>
                    <a:pt x="22" y="40"/>
                    <a:pt x="22" y="40"/>
                  </a:cubicBezTo>
                  <a:cubicBezTo>
                    <a:pt x="19" y="43"/>
                    <a:pt x="16" y="44"/>
                    <a:pt x="12" y="44"/>
                  </a:cubicBezTo>
                  <a:cubicBezTo>
                    <a:pt x="2" y="44"/>
                    <a:pt x="0" y="37"/>
                    <a:pt x="1" y="29"/>
                  </a:cubicBezTo>
                  <a:cubicBezTo>
                    <a:pt x="3" y="21"/>
                    <a:pt x="8" y="14"/>
                    <a:pt x="18" y="14"/>
                  </a:cubicBezTo>
                  <a:cubicBezTo>
                    <a:pt x="22" y="14"/>
                    <a:pt x="25" y="15"/>
                    <a:pt x="26" y="18"/>
                  </a:cubicBezTo>
                  <a:cubicBezTo>
                    <a:pt x="26" y="18"/>
                    <a:pt x="26" y="18"/>
                    <a:pt x="26" y="18"/>
                  </a:cubicBezTo>
                  <a:cubicBezTo>
                    <a:pt x="30" y="0"/>
                    <a:pt x="30" y="0"/>
                    <a:pt x="30" y="0"/>
                  </a:cubicBezTo>
                  <a:cubicBezTo>
                    <a:pt x="35" y="0"/>
                    <a:pt x="35" y="0"/>
                    <a:pt x="35" y="0"/>
                  </a:cubicBezTo>
                  <a:lnTo>
                    <a:pt x="26" y="43"/>
                  </a:lnTo>
                  <a:close/>
                  <a:moveTo>
                    <a:pt x="13" y="40"/>
                  </a:moveTo>
                  <a:cubicBezTo>
                    <a:pt x="20" y="40"/>
                    <a:pt x="23" y="35"/>
                    <a:pt x="24" y="29"/>
                  </a:cubicBezTo>
                  <a:cubicBezTo>
                    <a:pt x="25" y="23"/>
                    <a:pt x="23" y="18"/>
                    <a:pt x="17" y="18"/>
                  </a:cubicBezTo>
                  <a:cubicBezTo>
                    <a:pt x="11" y="18"/>
                    <a:pt x="7" y="23"/>
                    <a:pt x="6" y="29"/>
                  </a:cubicBezTo>
                  <a:cubicBezTo>
                    <a:pt x="5" y="35"/>
                    <a:pt x="7" y="40"/>
                    <a:pt x="13" y="40"/>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9" name="Freeform 138"/>
            <p:cNvSpPr>
              <a:spLocks noChangeAspect="1"/>
            </p:cNvSpPr>
            <p:nvPr/>
          </p:nvSpPr>
          <p:spPr bwMode="black">
            <a:xfrm>
              <a:off x="5163" y="4050"/>
              <a:ext cx="34" cy="35"/>
            </a:xfrm>
            <a:custGeom>
              <a:avLst/>
              <a:gdLst/>
              <a:ahLst/>
              <a:cxnLst>
                <a:cxn ang="0">
                  <a:pos x="23" y="28"/>
                </a:cxn>
                <a:cxn ang="0">
                  <a:pos x="18" y="28"/>
                </a:cxn>
                <a:cxn ang="0">
                  <a:pos x="19" y="25"/>
                </a:cxn>
                <a:cxn ang="0">
                  <a:pos x="19" y="25"/>
                </a:cxn>
                <a:cxn ang="0">
                  <a:pos x="10" y="29"/>
                </a:cxn>
                <a:cxn ang="0">
                  <a:pos x="1" y="19"/>
                </a:cxn>
                <a:cxn ang="0">
                  <a:pos x="5" y="0"/>
                </a:cxn>
                <a:cxn ang="0">
                  <a:pos x="10" y="0"/>
                </a:cxn>
                <a:cxn ang="0">
                  <a:pos x="6" y="19"/>
                </a:cxn>
                <a:cxn ang="0">
                  <a:pos x="11" y="25"/>
                </a:cxn>
                <a:cxn ang="0">
                  <a:pos x="21" y="17"/>
                </a:cxn>
                <a:cxn ang="0">
                  <a:pos x="24" y="0"/>
                </a:cxn>
                <a:cxn ang="0">
                  <a:pos x="29" y="0"/>
                </a:cxn>
                <a:cxn ang="0">
                  <a:pos x="23" y="28"/>
                </a:cxn>
              </a:cxnLst>
              <a:rect l="0" t="0" r="r" b="b"/>
              <a:pathLst>
                <a:path w="29" h="29">
                  <a:moveTo>
                    <a:pt x="23" y="28"/>
                  </a:moveTo>
                  <a:cubicBezTo>
                    <a:pt x="18" y="28"/>
                    <a:pt x="18" y="28"/>
                    <a:pt x="18" y="28"/>
                  </a:cubicBezTo>
                  <a:cubicBezTo>
                    <a:pt x="19" y="25"/>
                    <a:pt x="19" y="25"/>
                    <a:pt x="19" y="25"/>
                  </a:cubicBezTo>
                  <a:cubicBezTo>
                    <a:pt x="19" y="25"/>
                    <a:pt x="19" y="25"/>
                    <a:pt x="19" y="25"/>
                  </a:cubicBezTo>
                  <a:cubicBezTo>
                    <a:pt x="17" y="27"/>
                    <a:pt x="13" y="29"/>
                    <a:pt x="10" y="29"/>
                  </a:cubicBezTo>
                  <a:cubicBezTo>
                    <a:pt x="4" y="29"/>
                    <a:pt x="0" y="27"/>
                    <a:pt x="1" y="19"/>
                  </a:cubicBezTo>
                  <a:cubicBezTo>
                    <a:pt x="5" y="0"/>
                    <a:pt x="5" y="0"/>
                    <a:pt x="5" y="0"/>
                  </a:cubicBezTo>
                  <a:cubicBezTo>
                    <a:pt x="10" y="0"/>
                    <a:pt x="10" y="0"/>
                    <a:pt x="10" y="0"/>
                  </a:cubicBezTo>
                  <a:cubicBezTo>
                    <a:pt x="6" y="19"/>
                    <a:pt x="6" y="19"/>
                    <a:pt x="6" y="19"/>
                  </a:cubicBezTo>
                  <a:cubicBezTo>
                    <a:pt x="6" y="23"/>
                    <a:pt x="8" y="25"/>
                    <a:pt x="11" y="25"/>
                  </a:cubicBezTo>
                  <a:cubicBezTo>
                    <a:pt x="16" y="25"/>
                    <a:pt x="20" y="22"/>
                    <a:pt x="21" y="17"/>
                  </a:cubicBezTo>
                  <a:cubicBezTo>
                    <a:pt x="24" y="0"/>
                    <a:pt x="24" y="0"/>
                    <a:pt x="24" y="0"/>
                  </a:cubicBezTo>
                  <a:cubicBezTo>
                    <a:pt x="29" y="0"/>
                    <a:pt x="29" y="0"/>
                    <a:pt x="29" y="0"/>
                  </a:cubicBezTo>
                  <a:lnTo>
                    <a:pt x="23" y="28"/>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60" name="Freeform 139"/>
            <p:cNvSpPr>
              <a:spLocks noChangeAspect="1"/>
            </p:cNvSpPr>
            <p:nvPr/>
          </p:nvSpPr>
          <p:spPr bwMode="black">
            <a:xfrm>
              <a:off x="5198" y="4049"/>
              <a:ext cx="37" cy="36"/>
            </a:xfrm>
            <a:custGeom>
              <a:avLst/>
              <a:gdLst/>
              <a:ahLst/>
              <a:cxnLst>
                <a:cxn ang="0">
                  <a:pos x="25" y="10"/>
                </a:cxn>
                <a:cxn ang="0">
                  <a:pos x="18" y="4"/>
                </a:cxn>
                <a:cxn ang="0">
                  <a:pos x="7" y="15"/>
                </a:cxn>
                <a:cxn ang="0">
                  <a:pos x="14" y="26"/>
                </a:cxn>
                <a:cxn ang="0">
                  <a:pos x="24" y="19"/>
                </a:cxn>
                <a:cxn ang="0">
                  <a:pos x="29" y="19"/>
                </a:cxn>
                <a:cxn ang="0">
                  <a:pos x="13" y="30"/>
                </a:cxn>
                <a:cxn ang="0">
                  <a:pos x="2" y="15"/>
                </a:cxn>
                <a:cxn ang="0">
                  <a:pos x="19" y="0"/>
                </a:cxn>
                <a:cxn ang="0">
                  <a:pos x="30" y="10"/>
                </a:cxn>
                <a:cxn ang="0">
                  <a:pos x="25" y="10"/>
                </a:cxn>
              </a:cxnLst>
              <a:rect l="0" t="0" r="r" b="b"/>
              <a:pathLst>
                <a:path w="30" h="30">
                  <a:moveTo>
                    <a:pt x="25" y="10"/>
                  </a:moveTo>
                  <a:cubicBezTo>
                    <a:pt x="25" y="6"/>
                    <a:pt x="22" y="4"/>
                    <a:pt x="18" y="4"/>
                  </a:cubicBezTo>
                  <a:cubicBezTo>
                    <a:pt x="11" y="4"/>
                    <a:pt x="8" y="10"/>
                    <a:pt x="7" y="15"/>
                  </a:cubicBezTo>
                  <a:cubicBezTo>
                    <a:pt x="6" y="21"/>
                    <a:pt x="7" y="26"/>
                    <a:pt x="14" y="26"/>
                  </a:cubicBezTo>
                  <a:cubicBezTo>
                    <a:pt x="19" y="26"/>
                    <a:pt x="23" y="23"/>
                    <a:pt x="24" y="19"/>
                  </a:cubicBezTo>
                  <a:cubicBezTo>
                    <a:pt x="29" y="19"/>
                    <a:pt x="29" y="19"/>
                    <a:pt x="29" y="19"/>
                  </a:cubicBezTo>
                  <a:cubicBezTo>
                    <a:pt x="27" y="26"/>
                    <a:pt x="21" y="30"/>
                    <a:pt x="13" y="30"/>
                  </a:cubicBezTo>
                  <a:cubicBezTo>
                    <a:pt x="4" y="30"/>
                    <a:pt x="0" y="24"/>
                    <a:pt x="2" y="15"/>
                  </a:cubicBezTo>
                  <a:cubicBezTo>
                    <a:pt x="4" y="6"/>
                    <a:pt x="10" y="0"/>
                    <a:pt x="19" y="0"/>
                  </a:cubicBezTo>
                  <a:cubicBezTo>
                    <a:pt x="25" y="0"/>
                    <a:pt x="30" y="3"/>
                    <a:pt x="30" y="10"/>
                  </a:cubicBezTo>
                  <a:lnTo>
                    <a:pt x="25" y="10"/>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61" name="Freeform 140"/>
            <p:cNvSpPr>
              <a:spLocks noChangeAspect="1"/>
            </p:cNvSpPr>
            <p:nvPr/>
          </p:nvSpPr>
          <p:spPr bwMode="black">
            <a:xfrm>
              <a:off x="5238" y="4040"/>
              <a:ext cx="21" cy="45"/>
            </a:xfrm>
            <a:custGeom>
              <a:avLst/>
              <a:gdLst/>
              <a:ahLst/>
              <a:cxnLst>
                <a:cxn ang="0">
                  <a:pos x="1" y="9"/>
                </a:cxn>
                <a:cxn ang="0">
                  <a:pos x="6" y="9"/>
                </a:cxn>
                <a:cxn ang="0">
                  <a:pos x="8" y="0"/>
                </a:cxn>
                <a:cxn ang="0">
                  <a:pos x="13" y="0"/>
                </a:cxn>
                <a:cxn ang="0">
                  <a:pos x="11" y="9"/>
                </a:cxn>
                <a:cxn ang="0">
                  <a:pos x="17" y="9"/>
                </a:cxn>
                <a:cxn ang="0">
                  <a:pos x="16" y="13"/>
                </a:cxn>
                <a:cxn ang="0">
                  <a:pos x="10" y="13"/>
                </a:cxn>
                <a:cxn ang="0">
                  <a:pos x="7" y="31"/>
                </a:cxn>
                <a:cxn ang="0">
                  <a:pos x="8" y="34"/>
                </a:cxn>
                <a:cxn ang="0">
                  <a:pos x="11" y="33"/>
                </a:cxn>
                <a:cxn ang="0">
                  <a:pos x="11" y="38"/>
                </a:cxn>
                <a:cxn ang="0">
                  <a:pos x="6" y="38"/>
                </a:cxn>
                <a:cxn ang="0">
                  <a:pos x="2" y="32"/>
                </a:cxn>
                <a:cxn ang="0">
                  <a:pos x="5" y="13"/>
                </a:cxn>
                <a:cxn ang="0">
                  <a:pos x="1" y="13"/>
                </a:cxn>
                <a:cxn ang="0">
                  <a:pos x="1" y="9"/>
                </a:cxn>
              </a:cxnLst>
              <a:rect l="0" t="0" r="r" b="b"/>
              <a:pathLst>
                <a:path w="17" h="38">
                  <a:moveTo>
                    <a:pt x="1" y="9"/>
                  </a:moveTo>
                  <a:cubicBezTo>
                    <a:pt x="6" y="9"/>
                    <a:pt x="6" y="9"/>
                    <a:pt x="6" y="9"/>
                  </a:cubicBezTo>
                  <a:cubicBezTo>
                    <a:pt x="8" y="0"/>
                    <a:pt x="8" y="0"/>
                    <a:pt x="8" y="0"/>
                  </a:cubicBezTo>
                  <a:cubicBezTo>
                    <a:pt x="13" y="0"/>
                    <a:pt x="13" y="0"/>
                    <a:pt x="13" y="0"/>
                  </a:cubicBezTo>
                  <a:cubicBezTo>
                    <a:pt x="11" y="9"/>
                    <a:pt x="11" y="9"/>
                    <a:pt x="11" y="9"/>
                  </a:cubicBezTo>
                  <a:cubicBezTo>
                    <a:pt x="17" y="9"/>
                    <a:pt x="17" y="9"/>
                    <a:pt x="17" y="9"/>
                  </a:cubicBezTo>
                  <a:cubicBezTo>
                    <a:pt x="16" y="13"/>
                    <a:pt x="16" y="13"/>
                    <a:pt x="16" y="13"/>
                  </a:cubicBezTo>
                  <a:cubicBezTo>
                    <a:pt x="10" y="13"/>
                    <a:pt x="10" y="13"/>
                    <a:pt x="10" y="13"/>
                  </a:cubicBezTo>
                  <a:cubicBezTo>
                    <a:pt x="7" y="31"/>
                    <a:pt x="7" y="31"/>
                    <a:pt x="7" y="31"/>
                  </a:cubicBezTo>
                  <a:cubicBezTo>
                    <a:pt x="7" y="33"/>
                    <a:pt x="6" y="34"/>
                    <a:pt x="8" y="34"/>
                  </a:cubicBezTo>
                  <a:cubicBezTo>
                    <a:pt x="9" y="34"/>
                    <a:pt x="10" y="34"/>
                    <a:pt x="11" y="33"/>
                  </a:cubicBezTo>
                  <a:cubicBezTo>
                    <a:pt x="11" y="38"/>
                    <a:pt x="11" y="38"/>
                    <a:pt x="11" y="38"/>
                  </a:cubicBezTo>
                  <a:cubicBezTo>
                    <a:pt x="9" y="38"/>
                    <a:pt x="7" y="38"/>
                    <a:pt x="6" y="38"/>
                  </a:cubicBezTo>
                  <a:cubicBezTo>
                    <a:pt x="0" y="38"/>
                    <a:pt x="1" y="36"/>
                    <a:pt x="2" y="32"/>
                  </a:cubicBezTo>
                  <a:cubicBezTo>
                    <a:pt x="5" y="13"/>
                    <a:pt x="5" y="13"/>
                    <a:pt x="5" y="13"/>
                  </a:cubicBezTo>
                  <a:cubicBezTo>
                    <a:pt x="1" y="13"/>
                    <a:pt x="1" y="13"/>
                    <a:pt x="1" y="13"/>
                  </a:cubicBezTo>
                  <a:lnTo>
                    <a:pt x="1" y="9"/>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62" name="Freeform 141"/>
            <p:cNvSpPr>
              <a:spLocks noChangeAspect="1" noEditPoints="1"/>
            </p:cNvSpPr>
            <p:nvPr/>
          </p:nvSpPr>
          <p:spPr bwMode="black">
            <a:xfrm>
              <a:off x="5256" y="4049"/>
              <a:ext cx="35" cy="36"/>
            </a:xfrm>
            <a:custGeom>
              <a:avLst/>
              <a:gdLst/>
              <a:ahLst/>
              <a:cxnLst>
                <a:cxn ang="0">
                  <a:pos x="19" y="0"/>
                </a:cxn>
                <a:cxn ang="0">
                  <a:pos x="30" y="15"/>
                </a:cxn>
                <a:cxn ang="0">
                  <a:pos x="13" y="30"/>
                </a:cxn>
                <a:cxn ang="0">
                  <a:pos x="2" y="15"/>
                </a:cxn>
                <a:cxn ang="0">
                  <a:pos x="19" y="0"/>
                </a:cxn>
                <a:cxn ang="0">
                  <a:pos x="14" y="26"/>
                </a:cxn>
                <a:cxn ang="0">
                  <a:pos x="25" y="15"/>
                </a:cxn>
                <a:cxn ang="0">
                  <a:pos x="18" y="4"/>
                </a:cxn>
                <a:cxn ang="0">
                  <a:pos x="7" y="15"/>
                </a:cxn>
                <a:cxn ang="0">
                  <a:pos x="14" y="26"/>
                </a:cxn>
              </a:cxnLst>
              <a:rect l="0" t="0" r="r" b="b"/>
              <a:pathLst>
                <a:path w="32" h="30">
                  <a:moveTo>
                    <a:pt x="19" y="0"/>
                  </a:moveTo>
                  <a:cubicBezTo>
                    <a:pt x="28" y="0"/>
                    <a:pt x="32" y="6"/>
                    <a:pt x="30" y="15"/>
                  </a:cubicBezTo>
                  <a:cubicBezTo>
                    <a:pt x="29" y="24"/>
                    <a:pt x="22" y="30"/>
                    <a:pt x="13" y="30"/>
                  </a:cubicBezTo>
                  <a:cubicBezTo>
                    <a:pt x="4" y="30"/>
                    <a:pt x="0" y="24"/>
                    <a:pt x="2" y="15"/>
                  </a:cubicBezTo>
                  <a:cubicBezTo>
                    <a:pt x="4" y="6"/>
                    <a:pt x="10" y="0"/>
                    <a:pt x="19" y="0"/>
                  </a:cubicBezTo>
                  <a:close/>
                  <a:moveTo>
                    <a:pt x="14" y="26"/>
                  </a:moveTo>
                  <a:cubicBezTo>
                    <a:pt x="21" y="26"/>
                    <a:pt x="24" y="20"/>
                    <a:pt x="25" y="15"/>
                  </a:cubicBezTo>
                  <a:cubicBezTo>
                    <a:pt x="26" y="10"/>
                    <a:pt x="25" y="4"/>
                    <a:pt x="18" y="4"/>
                  </a:cubicBezTo>
                  <a:cubicBezTo>
                    <a:pt x="11" y="4"/>
                    <a:pt x="8" y="10"/>
                    <a:pt x="7" y="15"/>
                  </a:cubicBezTo>
                  <a:cubicBezTo>
                    <a:pt x="6" y="20"/>
                    <a:pt x="7" y="26"/>
                    <a:pt x="14" y="26"/>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63" name="Freeform 142"/>
            <p:cNvSpPr>
              <a:spLocks noChangeAspect="1"/>
            </p:cNvSpPr>
            <p:nvPr/>
          </p:nvSpPr>
          <p:spPr bwMode="black">
            <a:xfrm>
              <a:off x="5296" y="4049"/>
              <a:ext cx="25" cy="35"/>
            </a:xfrm>
            <a:custGeom>
              <a:avLst/>
              <a:gdLst/>
              <a:ahLst/>
              <a:cxnLst>
                <a:cxn ang="0">
                  <a:pos x="6" y="1"/>
                </a:cxn>
                <a:cxn ang="0">
                  <a:pos x="11" y="1"/>
                </a:cxn>
                <a:cxn ang="0">
                  <a:pos x="10" y="6"/>
                </a:cxn>
                <a:cxn ang="0">
                  <a:pos x="10" y="6"/>
                </a:cxn>
                <a:cxn ang="0">
                  <a:pos x="21" y="0"/>
                </a:cxn>
                <a:cxn ang="0">
                  <a:pos x="20" y="6"/>
                </a:cxn>
                <a:cxn ang="0">
                  <a:pos x="17" y="6"/>
                </a:cxn>
                <a:cxn ang="0">
                  <a:pos x="8" y="13"/>
                </a:cxn>
                <a:cxn ang="0">
                  <a:pos x="5" y="29"/>
                </a:cxn>
                <a:cxn ang="0">
                  <a:pos x="0" y="29"/>
                </a:cxn>
                <a:cxn ang="0">
                  <a:pos x="6" y="1"/>
                </a:cxn>
              </a:cxnLst>
              <a:rect l="0" t="0" r="r" b="b"/>
              <a:pathLst>
                <a:path w="21" h="29">
                  <a:moveTo>
                    <a:pt x="6" y="1"/>
                  </a:moveTo>
                  <a:cubicBezTo>
                    <a:pt x="11" y="1"/>
                    <a:pt x="11" y="1"/>
                    <a:pt x="11" y="1"/>
                  </a:cubicBezTo>
                  <a:cubicBezTo>
                    <a:pt x="10" y="6"/>
                    <a:pt x="10" y="6"/>
                    <a:pt x="10" y="6"/>
                  </a:cubicBezTo>
                  <a:cubicBezTo>
                    <a:pt x="10" y="6"/>
                    <a:pt x="10" y="6"/>
                    <a:pt x="10" y="6"/>
                  </a:cubicBezTo>
                  <a:cubicBezTo>
                    <a:pt x="13" y="2"/>
                    <a:pt x="16" y="0"/>
                    <a:pt x="21" y="0"/>
                  </a:cubicBezTo>
                  <a:cubicBezTo>
                    <a:pt x="20" y="6"/>
                    <a:pt x="20" y="6"/>
                    <a:pt x="20" y="6"/>
                  </a:cubicBezTo>
                  <a:cubicBezTo>
                    <a:pt x="19" y="6"/>
                    <a:pt x="18" y="6"/>
                    <a:pt x="17" y="6"/>
                  </a:cubicBezTo>
                  <a:cubicBezTo>
                    <a:pt x="12" y="6"/>
                    <a:pt x="9" y="10"/>
                    <a:pt x="8" y="13"/>
                  </a:cubicBezTo>
                  <a:cubicBezTo>
                    <a:pt x="5" y="29"/>
                    <a:pt x="5" y="29"/>
                    <a:pt x="5" y="29"/>
                  </a:cubicBezTo>
                  <a:cubicBezTo>
                    <a:pt x="0" y="29"/>
                    <a:pt x="0" y="29"/>
                    <a:pt x="0" y="29"/>
                  </a:cubicBezTo>
                  <a:lnTo>
                    <a:pt x="6" y="1"/>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64" name="Freeform 143"/>
            <p:cNvSpPr>
              <a:spLocks noChangeAspect="1"/>
            </p:cNvSpPr>
            <p:nvPr/>
          </p:nvSpPr>
          <p:spPr bwMode="black">
            <a:xfrm>
              <a:off x="4362" y="3754"/>
              <a:ext cx="88" cy="48"/>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65" name="Freeform 144"/>
            <p:cNvSpPr>
              <a:spLocks noChangeAspect="1"/>
            </p:cNvSpPr>
            <p:nvPr/>
          </p:nvSpPr>
          <p:spPr bwMode="black">
            <a:xfrm>
              <a:off x="4413" y="3780"/>
              <a:ext cx="86" cy="45"/>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66" name="Freeform 145"/>
            <p:cNvSpPr>
              <a:spLocks noChangeAspect="1"/>
            </p:cNvSpPr>
            <p:nvPr/>
          </p:nvSpPr>
          <p:spPr bwMode="black">
            <a:xfrm>
              <a:off x="4461" y="3805"/>
              <a:ext cx="88" cy="5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67" name="Freeform 146"/>
            <p:cNvSpPr>
              <a:spLocks noChangeAspect="1"/>
            </p:cNvSpPr>
            <p:nvPr/>
          </p:nvSpPr>
          <p:spPr bwMode="black">
            <a:xfrm>
              <a:off x="4387" y="3850"/>
              <a:ext cx="88" cy="53"/>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68" name="Freeform 147"/>
            <p:cNvSpPr>
              <a:spLocks noChangeAspect="1"/>
            </p:cNvSpPr>
            <p:nvPr/>
          </p:nvSpPr>
          <p:spPr bwMode="black">
            <a:xfrm>
              <a:off x="4437" y="3877"/>
              <a:ext cx="87" cy="48"/>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69" name="Freeform 148"/>
            <p:cNvSpPr>
              <a:spLocks noChangeAspect="1"/>
            </p:cNvSpPr>
            <p:nvPr/>
          </p:nvSpPr>
          <p:spPr bwMode="black">
            <a:xfrm>
              <a:off x="4314" y="3894"/>
              <a:ext cx="86" cy="5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70" name="Freeform 149"/>
            <p:cNvSpPr>
              <a:spLocks noChangeAspect="1"/>
            </p:cNvSpPr>
            <p:nvPr/>
          </p:nvSpPr>
          <p:spPr bwMode="black">
            <a:xfrm>
              <a:off x="4362" y="3920"/>
              <a:ext cx="88" cy="49"/>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71" name="Freeform 150"/>
            <p:cNvSpPr>
              <a:spLocks noChangeAspect="1"/>
            </p:cNvSpPr>
            <p:nvPr/>
          </p:nvSpPr>
          <p:spPr bwMode="black">
            <a:xfrm>
              <a:off x="4288" y="3966"/>
              <a:ext cx="88" cy="47"/>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72" name="Freeform 151"/>
            <p:cNvSpPr>
              <a:spLocks noChangeAspect="1"/>
            </p:cNvSpPr>
            <p:nvPr/>
          </p:nvSpPr>
          <p:spPr bwMode="black">
            <a:xfrm>
              <a:off x="4549" y="3884"/>
              <a:ext cx="74" cy="132"/>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3" name="Freeform 152"/>
            <p:cNvSpPr>
              <a:spLocks noChangeAspect="1"/>
            </p:cNvSpPr>
            <p:nvPr/>
          </p:nvSpPr>
          <p:spPr bwMode="black">
            <a:xfrm>
              <a:off x="4608" y="3917"/>
              <a:ext cx="75" cy="99"/>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4" name="Freeform 153"/>
            <p:cNvSpPr>
              <a:spLocks noChangeAspect="1" noEditPoints="1"/>
            </p:cNvSpPr>
            <p:nvPr/>
          </p:nvSpPr>
          <p:spPr bwMode="black">
            <a:xfrm>
              <a:off x="5082" y="3915"/>
              <a:ext cx="105" cy="103"/>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5" name="Freeform 154"/>
            <p:cNvSpPr>
              <a:spLocks noChangeAspect="1"/>
            </p:cNvSpPr>
            <p:nvPr/>
          </p:nvSpPr>
          <p:spPr bwMode="black">
            <a:xfrm>
              <a:off x="5190" y="3885"/>
              <a:ext cx="54" cy="131"/>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6" name="Freeform 155"/>
            <p:cNvSpPr>
              <a:spLocks noChangeAspect="1" noEditPoints="1"/>
            </p:cNvSpPr>
            <p:nvPr/>
          </p:nvSpPr>
          <p:spPr bwMode="black">
            <a:xfrm>
              <a:off x="4674" y="3915"/>
              <a:ext cx="107" cy="103"/>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7" name="Freeform 156"/>
            <p:cNvSpPr>
              <a:spLocks noChangeAspect="1" noEditPoints="1"/>
            </p:cNvSpPr>
            <p:nvPr/>
          </p:nvSpPr>
          <p:spPr bwMode="black">
            <a:xfrm>
              <a:off x="4781" y="3915"/>
              <a:ext cx="107" cy="103"/>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8" name="Freeform 157"/>
            <p:cNvSpPr>
              <a:spLocks noChangeAspect="1" noEditPoints="1"/>
            </p:cNvSpPr>
            <p:nvPr/>
          </p:nvSpPr>
          <p:spPr bwMode="black">
            <a:xfrm>
              <a:off x="5237" y="3915"/>
              <a:ext cx="110" cy="103"/>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9" name="Freeform 158"/>
            <p:cNvSpPr>
              <a:spLocks noChangeAspect="1"/>
            </p:cNvSpPr>
            <p:nvPr/>
          </p:nvSpPr>
          <p:spPr bwMode="black">
            <a:xfrm>
              <a:off x="4983" y="3915"/>
              <a:ext cx="99" cy="103"/>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80" name="Freeform 159"/>
            <p:cNvSpPr>
              <a:spLocks noChangeAspect="1"/>
            </p:cNvSpPr>
            <p:nvPr/>
          </p:nvSpPr>
          <p:spPr bwMode="black">
            <a:xfrm>
              <a:off x="4880" y="3915"/>
              <a:ext cx="109" cy="103"/>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pPr>
                <a:defRPr/>
              </a:pPr>
              <a:endParaRPr lang="en-US">
                <a:solidFill>
                  <a:srgbClr val="000000"/>
                </a:solidFill>
              </a:endParaRPr>
            </a:p>
          </p:txBody>
        </p:sp>
      </p:grpSp>
      <p:grpSp>
        <p:nvGrpSpPr>
          <p:cNvPr id="3" name="Group 199"/>
          <p:cNvGrpSpPr>
            <a:grpSpLocks/>
          </p:cNvGrpSpPr>
          <p:nvPr/>
        </p:nvGrpSpPr>
        <p:grpSpPr bwMode="auto">
          <a:xfrm>
            <a:off x="295275" y="3886200"/>
            <a:ext cx="8667750" cy="176213"/>
            <a:chOff x="186" y="2448"/>
            <a:chExt cx="5460" cy="111"/>
          </a:xfrm>
        </p:grpSpPr>
        <p:sp>
          <p:nvSpPr>
            <p:cNvPr id="82" name="Freeform 174"/>
            <p:cNvSpPr>
              <a:spLocks/>
            </p:cNvSpPr>
            <p:nvPr userDrawn="1"/>
          </p:nvSpPr>
          <p:spPr bwMode="auto">
            <a:xfrm>
              <a:off x="186" y="2448"/>
              <a:ext cx="4123" cy="111"/>
            </a:xfrm>
            <a:custGeom>
              <a:avLst/>
              <a:gdLst/>
              <a:ahLst/>
              <a:cxnLst>
                <a:cxn ang="0">
                  <a:pos x="0" y="0"/>
                </a:cxn>
                <a:cxn ang="0">
                  <a:pos x="0" y="111"/>
                </a:cxn>
                <a:cxn ang="0">
                  <a:pos x="4267" y="111"/>
                </a:cxn>
                <a:cxn ang="0">
                  <a:pos x="4334" y="44"/>
                </a:cxn>
                <a:cxn ang="0">
                  <a:pos x="4401" y="111"/>
                </a:cxn>
                <a:cxn ang="0">
                  <a:pos x="4945" y="111"/>
                </a:cxn>
                <a:cxn ang="0">
                  <a:pos x="4945" y="0"/>
                </a:cxn>
                <a:cxn ang="0">
                  <a:pos x="0" y="0"/>
                </a:cxn>
              </a:cxnLst>
              <a:rect l="0" t="0" r="r" b="b"/>
              <a:pathLst>
                <a:path w="4945" h="111">
                  <a:moveTo>
                    <a:pt x="0" y="0"/>
                  </a:moveTo>
                  <a:lnTo>
                    <a:pt x="0" y="111"/>
                  </a:lnTo>
                  <a:lnTo>
                    <a:pt x="4267" y="111"/>
                  </a:lnTo>
                  <a:lnTo>
                    <a:pt x="4334" y="44"/>
                  </a:lnTo>
                  <a:lnTo>
                    <a:pt x="4401" y="111"/>
                  </a:lnTo>
                  <a:lnTo>
                    <a:pt x="4945" y="111"/>
                  </a:lnTo>
                  <a:lnTo>
                    <a:pt x="4945" y="0"/>
                  </a:lnTo>
                  <a:lnTo>
                    <a:pt x="0" y="0"/>
                  </a:lnTo>
                  <a:close/>
                </a:path>
              </a:pathLst>
            </a:custGeom>
            <a:solidFill>
              <a:srgbClr val="CDD6D1"/>
            </a:solidFill>
            <a:ln w="9525" cap="flat" cmpd="sng">
              <a:noFill/>
              <a:prstDash val="solid"/>
              <a:round/>
              <a:headEnd/>
              <a:tailEnd/>
            </a:ln>
            <a:effectLst/>
          </p:spPr>
          <p:txBody>
            <a:bodyPr wrap="none" anchor="ctr"/>
            <a:lstStyle/>
            <a:p>
              <a:pPr>
                <a:defRPr/>
              </a:pPr>
              <a:endParaRPr lang="en-US">
                <a:solidFill>
                  <a:srgbClr val="000000"/>
                </a:solidFill>
              </a:endParaRPr>
            </a:p>
          </p:txBody>
        </p:sp>
        <p:sp>
          <p:nvSpPr>
            <p:cNvPr id="83" name="Freeform 196"/>
            <p:cNvSpPr>
              <a:spLocks/>
            </p:cNvSpPr>
            <p:nvPr userDrawn="1"/>
          </p:nvSpPr>
          <p:spPr bwMode="auto">
            <a:xfrm>
              <a:off x="701" y="2448"/>
              <a:ext cx="4945" cy="111"/>
            </a:xfrm>
            <a:custGeom>
              <a:avLst/>
              <a:gdLst/>
              <a:ahLst/>
              <a:cxnLst>
                <a:cxn ang="0">
                  <a:pos x="0" y="0"/>
                </a:cxn>
                <a:cxn ang="0">
                  <a:pos x="0" y="111"/>
                </a:cxn>
                <a:cxn ang="0">
                  <a:pos x="4267" y="111"/>
                </a:cxn>
                <a:cxn ang="0">
                  <a:pos x="4334" y="44"/>
                </a:cxn>
                <a:cxn ang="0">
                  <a:pos x="4401" y="111"/>
                </a:cxn>
                <a:cxn ang="0">
                  <a:pos x="4945" y="111"/>
                </a:cxn>
                <a:cxn ang="0">
                  <a:pos x="4945" y="0"/>
                </a:cxn>
                <a:cxn ang="0">
                  <a:pos x="0" y="0"/>
                </a:cxn>
              </a:cxnLst>
              <a:rect l="0" t="0" r="r" b="b"/>
              <a:pathLst>
                <a:path w="4945" h="111">
                  <a:moveTo>
                    <a:pt x="0" y="0"/>
                  </a:moveTo>
                  <a:lnTo>
                    <a:pt x="0" y="111"/>
                  </a:lnTo>
                  <a:lnTo>
                    <a:pt x="4267" y="111"/>
                  </a:lnTo>
                  <a:lnTo>
                    <a:pt x="4334" y="44"/>
                  </a:lnTo>
                  <a:lnTo>
                    <a:pt x="4401" y="111"/>
                  </a:lnTo>
                  <a:lnTo>
                    <a:pt x="4945" y="111"/>
                  </a:lnTo>
                  <a:lnTo>
                    <a:pt x="4945" y="0"/>
                  </a:lnTo>
                  <a:lnTo>
                    <a:pt x="0" y="0"/>
                  </a:lnTo>
                  <a:close/>
                </a:path>
              </a:pathLst>
            </a:custGeom>
            <a:solidFill>
              <a:srgbClr val="CDD6D1"/>
            </a:solidFill>
            <a:ln w="9525" cap="flat" cmpd="sng">
              <a:noFill/>
              <a:prstDash val="solid"/>
              <a:round/>
              <a:headEnd/>
              <a:tailEnd/>
            </a:ln>
            <a:effectLst/>
          </p:spPr>
          <p:txBody>
            <a:bodyPr wrap="none" anchor="ctr"/>
            <a:lstStyle/>
            <a:p>
              <a:pPr>
                <a:defRPr/>
              </a:pPr>
              <a:endParaRPr lang="en-US">
                <a:solidFill>
                  <a:srgbClr val="000000"/>
                </a:solidFill>
              </a:endParaRPr>
            </a:p>
          </p:txBody>
        </p:sp>
      </p:grpSp>
      <p:grpSp>
        <p:nvGrpSpPr>
          <p:cNvPr id="4" name="Group 201"/>
          <p:cNvGrpSpPr>
            <a:grpSpLocks/>
          </p:cNvGrpSpPr>
          <p:nvPr/>
        </p:nvGrpSpPr>
        <p:grpSpPr bwMode="auto">
          <a:xfrm>
            <a:off x="295275" y="249238"/>
            <a:ext cx="7677150" cy="165100"/>
            <a:chOff x="186" y="157"/>
            <a:chExt cx="4836" cy="104"/>
          </a:xfrm>
        </p:grpSpPr>
        <p:sp>
          <p:nvSpPr>
            <p:cNvPr id="85" name="Freeform 200"/>
            <p:cNvSpPr>
              <a:spLocks/>
            </p:cNvSpPr>
            <p:nvPr userDrawn="1"/>
          </p:nvSpPr>
          <p:spPr bwMode="auto">
            <a:xfrm>
              <a:off x="240" y="157"/>
              <a:ext cx="4782" cy="104"/>
            </a:xfrm>
            <a:custGeom>
              <a:avLst/>
              <a:gdLst/>
              <a:ahLst/>
              <a:cxnLst>
                <a:cxn ang="0">
                  <a:pos x="0" y="0"/>
                </a:cxn>
                <a:cxn ang="0">
                  <a:pos x="0" y="104"/>
                </a:cxn>
                <a:cxn ang="0">
                  <a:pos x="4330" y="104"/>
                </a:cxn>
                <a:cxn ang="0">
                  <a:pos x="4330" y="48"/>
                </a:cxn>
                <a:cxn ang="0">
                  <a:pos x="4282" y="0"/>
                </a:cxn>
                <a:cxn ang="0">
                  <a:pos x="0" y="0"/>
                </a:cxn>
              </a:cxnLst>
              <a:rect l="0" t="0" r="r" b="b"/>
              <a:pathLst>
                <a:path w="4330" h="104">
                  <a:moveTo>
                    <a:pt x="0" y="0"/>
                  </a:moveTo>
                  <a:lnTo>
                    <a:pt x="0" y="104"/>
                  </a:lnTo>
                  <a:lnTo>
                    <a:pt x="4330" y="104"/>
                  </a:lnTo>
                  <a:lnTo>
                    <a:pt x="4330" y="48"/>
                  </a:lnTo>
                  <a:lnTo>
                    <a:pt x="4282" y="0"/>
                  </a:lnTo>
                  <a:lnTo>
                    <a:pt x="0" y="0"/>
                  </a:lnTo>
                  <a:close/>
                </a:path>
              </a:pathLst>
            </a:custGeom>
            <a:solidFill>
              <a:srgbClr val="4E6172"/>
            </a:solidFill>
            <a:ln w="9525">
              <a:noFill/>
              <a:round/>
              <a:headEnd/>
              <a:tailEnd/>
            </a:ln>
            <a:effectLst/>
          </p:spPr>
          <p:txBody>
            <a:bodyPr/>
            <a:lstStyle/>
            <a:p>
              <a:pPr>
                <a:defRPr/>
              </a:pPr>
              <a:endParaRPr lang="en-US">
                <a:solidFill>
                  <a:srgbClr val="000000"/>
                </a:solidFill>
              </a:endParaRPr>
            </a:p>
          </p:txBody>
        </p:sp>
        <p:sp>
          <p:nvSpPr>
            <p:cNvPr id="86" name="Freeform 177"/>
            <p:cNvSpPr>
              <a:spLocks/>
            </p:cNvSpPr>
            <p:nvPr userDrawn="1"/>
          </p:nvSpPr>
          <p:spPr bwMode="auto">
            <a:xfrm>
              <a:off x="186" y="157"/>
              <a:ext cx="4782" cy="104"/>
            </a:xfrm>
            <a:custGeom>
              <a:avLst/>
              <a:gdLst/>
              <a:ahLst/>
              <a:cxnLst>
                <a:cxn ang="0">
                  <a:pos x="0" y="0"/>
                </a:cxn>
                <a:cxn ang="0">
                  <a:pos x="0" y="104"/>
                </a:cxn>
                <a:cxn ang="0">
                  <a:pos x="4330" y="104"/>
                </a:cxn>
                <a:cxn ang="0">
                  <a:pos x="4330" y="48"/>
                </a:cxn>
                <a:cxn ang="0">
                  <a:pos x="4282" y="0"/>
                </a:cxn>
                <a:cxn ang="0">
                  <a:pos x="0" y="0"/>
                </a:cxn>
              </a:cxnLst>
              <a:rect l="0" t="0" r="r" b="b"/>
              <a:pathLst>
                <a:path w="4330" h="104">
                  <a:moveTo>
                    <a:pt x="0" y="0"/>
                  </a:moveTo>
                  <a:lnTo>
                    <a:pt x="0" y="104"/>
                  </a:lnTo>
                  <a:lnTo>
                    <a:pt x="4330" y="104"/>
                  </a:lnTo>
                  <a:lnTo>
                    <a:pt x="4330" y="48"/>
                  </a:lnTo>
                  <a:lnTo>
                    <a:pt x="4282" y="0"/>
                  </a:lnTo>
                  <a:lnTo>
                    <a:pt x="0" y="0"/>
                  </a:lnTo>
                  <a:close/>
                </a:path>
              </a:pathLst>
            </a:custGeom>
            <a:solidFill>
              <a:srgbClr val="4E6172"/>
            </a:solidFill>
            <a:ln w="9525">
              <a:noFill/>
              <a:round/>
              <a:headEnd/>
              <a:tailEnd/>
            </a:ln>
            <a:effectLst/>
          </p:spPr>
          <p:txBody>
            <a:bodyPr/>
            <a:lstStyle/>
            <a:p>
              <a:pPr>
                <a:defRPr/>
              </a:pPr>
              <a:endParaRPr lang="en-US">
                <a:solidFill>
                  <a:srgbClr val="000000"/>
                </a:solidFill>
              </a:endParaRPr>
            </a:p>
          </p:txBody>
        </p:sp>
      </p:grpSp>
      <p:pic>
        <p:nvPicPr>
          <p:cNvPr id="1733673" name="Picture 181" descr="Dmd_CHIP_72dpi_5"/>
          <p:cNvPicPr>
            <a:picLocks noChangeAspect="1" noChangeArrowheads="1"/>
          </p:cNvPicPr>
          <p:nvPr/>
        </p:nvPicPr>
        <p:blipFill>
          <a:blip r:embed="rId13" cstate="email"/>
          <a:srcRect/>
          <a:stretch>
            <a:fillRect/>
          </a:stretch>
        </p:blipFill>
        <p:spPr bwMode="auto">
          <a:xfrm>
            <a:off x="7519988" y="4519613"/>
            <a:ext cx="962025" cy="966787"/>
          </a:xfrm>
          <a:prstGeom prst="rect">
            <a:avLst/>
          </a:prstGeom>
          <a:noFill/>
          <a:ln w="9525">
            <a:noFill/>
            <a:miter lim="800000"/>
            <a:headEnd/>
            <a:tailEnd/>
          </a:ln>
        </p:spPr>
      </p:pic>
      <p:sp>
        <p:nvSpPr>
          <p:cNvPr id="89" name="Line 208"/>
          <p:cNvSpPr>
            <a:spLocks noChangeShapeType="1"/>
          </p:cNvSpPr>
          <p:nvPr/>
        </p:nvSpPr>
        <p:spPr bwMode="auto">
          <a:xfrm>
            <a:off x="295275" y="5634038"/>
            <a:ext cx="8655050" cy="0"/>
          </a:xfrm>
          <a:prstGeom prst="line">
            <a:avLst/>
          </a:prstGeom>
          <a:noFill/>
          <a:ln w="9525">
            <a:solidFill>
              <a:srgbClr val="4E6172"/>
            </a:solidFill>
            <a:round/>
            <a:headEnd/>
            <a:tailEnd/>
          </a:ln>
          <a:effectLst/>
        </p:spPr>
        <p:txBody>
          <a:bodyPr/>
          <a:lstStyle/>
          <a:p>
            <a:pPr>
              <a:defRPr/>
            </a:pPr>
            <a:endParaRPr lang="en-US">
              <a:solidFill>
                <a:srgbClr val="000000"/>
              </a:solidFill>
            </a:endParaRPr>
          </a:p>
        </p:txBody>
      </p:sp>
      <p:sp>
        <p:nvSpPr>
          <p:cNvPr id="90" name="Text Box 211"/>
          <p:cNvSpPr txBox="1">
            <a:spLocks noChangeArrowheads="1"/>
          </p:cNvSpPr>
          <p:nvPr/>
        </p:nvSpPr>
        <p:spPr bwMode="black">
          <a:xfrm>
            <a:off x="285750" y="6434138"/>
            <a:ext cx="5438775" cy="307975"/>
          </a:xfrm>
          <a:prstGeom prst="rect">
            <a:avLst/>
          </a:prstGeom>
          <a:noFill/>
          <a:ln w="25400">
            <a:noFill/>
            <a:miter lim="800000"/>
            <a:headEnd/>
            <a:tailEnd type="none" w="lg" len="sm"/>
          </a:ln>
          <a:effectLst/>
        </p:spPr>
        <p:txBody>
          <a:bodyPr lIns="0" tIns="0" rIns="0" bIns="0">
            <a:spAutoFit/>
          </a:bodyPr>
          <a:lstStyle/>
          <a:p>
            <a:pPr eaLnBrk="0" hangingPunct="0">
              <a:defRPr/>
            </a:pPr>
            <a:r>
              <a:rPr lang="en-US" sz="500" b="0" dirty="0">
                <a:solidFill>
                  <a:srgbClr val="000000"/>
                </a:solidFill>
              </a:rPr>
              <a:t>Freescale, the Freescale logo, CodeWarrior, ColdFire and </a:t>
            </a:r>
            <a:r>
              <a:rPr lang="en-US" sz="500" b="0" dirty="0" err="1">
                <a:solidFill>
                  <a:srgbClr val="000000"/>
                </a:solidFill>
              </a:rPr>
              <a:t>Powerquicc</a:t>
            </a:r>
            <a:r>
              <a:rPr lang="en-US" sz="500" b="0" dirty="0">
                <a:solidFill>
                  <a:srgbClr val="000000"/>
                </a:solidFill>
              </a:rPr>
              <a:t> are trademarks of Freescale Semiconductor, Inc., Reg. U.S. Pat. &amp; Tm. Off. </a:t>
            </a:r>
            <a:r>
              <a:rPr lang="en-US" sz="500" b="0" dirty="0" err="1">
                <a:solidFill>
                  <a:srgbClr val="000000"/>
                </a:solidFill>
              </a:rPr>
              <a:t>Flexis</a:t>
            </a:r>
            <a:r>
              <a:rPr lang="en-US" sz="500" b="0" dirty="0">
                <a:solidFill>
                  <a:srgbClr val="000000"/>
                </a:solidFill>
              </a:rPr>
              <a:t>, Processor Expert and </a:t>
            </a:r>
            <a:r>
              <a:rPr lang="en-US" sz="500" b="0" dirty="0" err="1">
                <a:solidFill>
                  <a:srgbClr val="000000"/>
                </a:solidFill>
              </a:rPr>
              <a:t>QorIQ</a:t>
            </a:r>
            <a:r>
              <a:rPr lang="en-US" sz="500" b="0" dirty="0">
                <a:solidFill>
                  <a:srgbClr val="000000"/>
                </a:solidFill>
              </a:rPr>
              <a:t> are trademarks of Freescale Semiconductor, Inc. All other product or service names are the property of their respective owners. The Power Architecture and Power.org word marks and the Power and Power.org logos and related marks are trademarks and service marks licensed by Power.org. ARM is the registered trademark of ARM Limited. ARM Cortex-M4 and ARM Cortex-M3 are trademarks of ARM Limited. © 2010 Freescale Semiconductor, Inc.</a:t>
            </a:r>
          </a:p>
        </p:txBody>
      </p:sp>
      <p:sp>
        <p:nvSpPr>
          <p:cNvPr id="92" name="Rectangle 209"/>
          <p:cNvSpPr>
            <a:spLocks noGrp="1" noChangeArrowheads="1"/>
          </p:cNvSpPr>
          <p:nvPr>
            <p:ph type="sldNum" sz="quarter" idx="4"/>
          </p:nvPr>
        </p:nvSpPr>
        <p:spPr bwMode="auto">
          <a:xfrm>
            <a:off x="5872163" y="6505575"/>
            <a:ext cx="685800" cy="31432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000" b="0">
                <a:latin typeface="+mn-lt"/>
              </a:defRPr>
            </a:lvl1pPr>
          </a:lstStyle>
          <a:p>
            <a:pPr>
              <a:defRPr/>
            </a:pPr>
            <a:fld id="{F9C2A420-B48A-44D9-942A-2854A42C63C2}" type="slidenum">
              <a:rPr lang="en-US">
                <a:solidFill>
                  <a:srgbClr val="000000"/>
                </a:solidFill>
              </a:rPr>
              <a:pPr>
                <a:defRPr/>
              </a:pPr>
              <a:t>‹#›</a:t>
            </a:fld>
            <a:endParaRPr lang="en-US">
              <a:solidFill>
                <a:srgbClr val="000000"/>
              </a:solidFill>
            </a:endParaRPr>
          </a:p>
        </p:txBody>
      </p:sp>
      <p:sp>
        <p:nvSpPr>
          <p:cNvPr id="87" name="Freeform 180"/>
          <p:cNvSpPr>
            <a:spLocks/>
          </p:cNvSpPr>
          <p:nvPr/>
        </p:nvSpPr>
        <p:spPr bwMode="auto">
          <a:xfrm>
            <a:off x="8020050" y="252413"/>
            <a:ext cx="947738" cy="161925"/>
          </a:xfrm>
          <a:custGeom>
            <a:avLst/>
            <a:gdLst/>
            <a:ahLst/>
            <a:cxnLst>
              <a:cxn ang="0">
                <a:pos x="0" y="102"/>
              </a:cxn>
              <a:cxn ang="0">
                <a:pos x="597" y="102"/>
              </a:cxn>
              <a:cxn ang="0">
                <a:pos x="597" y="0"/>
              </a:cxn>
              <a:cxn ang="0">
                <a:pos x="45" y="0"/>
              </a:cxn>
              <a:cxn ang="0">
                <a:pos x="0" y="45"/>
              </a:cxn>
              <a:cxn ang="0">
                <a:pos x="0" y="102"/>
              </a:cxn>
            </a:cxnLst>
            <a:rect l="0" t="0" r="r" b="b"/>
            <a:pathLst>
              <a:path w="597" h="102">
                <a:moveTo>
                  <a:pt x="0" y="102"/>
                </a:moveTo>
                <a:lnTo>
                  <a:pt x="597" y="102"/>
                </a:lnTo>
                <a:lnTo>
                  <a:pt x="597" y="0"/>
                </a:lnTo>
                <a:lnTo>
                  <a:pt x="45" y="0"/>
                </a:lnTo>
                <a:lnTo>
                  <a:pt x="0" y="45"/>
                </a:lnTo>
                <a:lnTo>
                  <a:pt x="0" y="102"/>
                </a:lnTo>
                <a:close/>
              </a:path>
            </a:pathLst>
          </a:custGeom>
          <a:solidFill>
            <a:srgbClr val="CDD6D1"/>
          </a:solidFill>
          <a:ln w="9525" cap="flat" cmpd="sng">
            <a:noFill/>
            <a:prstDash val="solid"/>
            <a:round/>
            <a:headEnd/>
            <a:tailEnd/>
          </a:ln>
          <a:effectLst/>
        </p:spPr>
        <p:txBody>
          <a:bodyPr wrap="none" anchor="ctr"/>
          <a:lstStyle/>
          <a:p>
            <a:pPr>
              <a:defRPr/>
            </a:pPr>
            <a:endParaRPr lang="en-US">
              <a:solidFill>
                <a:srgbClr val="000000"/>
              </a:solidFill>
            </a:endParaRPr>
          </a:p>
        </p:txBody>
      </p:sp>
      <p:pic>
        <p:nvPicPr>
          <p:cNvPr id="1733678" name="Picture 48" descr="IND-P20363_Kinetis_SG_v8_LR.jpg"/>
          <p:cNvPicPr>
            <a:picLocks noChangeAspect="1"/>
          </p:cNvPicPr>
          <p:nvPr/>
        </p:nvPicPr>
        <p:blipFill>
          <a:blip r:embed="rId14" cstate="email"/>
          <a:srcRect/>
          <a:stretch>
            <a:fillRect/>
          </a:stretch>
        </p:blipFill>
        <p:spPr bwMode="auto">
          <a:xfrm>
            <a:off x="296863" y="419100"/>
            <a:ext cx="8653462" cy="3470275"/>
          </a:xfrm>
          <a:prstGeom prst="rect">
            <a:avLst/>
          </a:prstGeom>
          <a:noFill/>
          <a:ln w="9525">
            <a:noFill/>
            <a:miter lim="800000"/>
            <a:headEnd/>
            <a:tailEnd/>
          </a:ln>
        </p:spPr>
      </p:pic>
      <p:sp>
        <p:nvSpPr>
          <p:cNvPr id="81" name="Rectangle 55"/>
          <p:cNvSpPr>
            <a:spLocks noChangeArrowheads="1"/>
          </p:cNvSpPr>
          <p:nvPr/>
        </p:nvSpPr>
        <p:spPr bwMode="auto">
          <a:xfrm>
            <a:off x="282575" y="3368675"/>
            <a:ext cx="8667750" cy="523875"/>
          </a:xfrm>
          <a:prstGeom prst="rect">
            <a:avLst/>
          </a:prstGeom>
          <a:solidFill>
            <a:schemeClr val="hlink">
              <a:alpha val="34117"/>
            </a:schemeClr>
          </a:solidFill>
          <a:ln w="9525">
            <a:noFill/>
            <a:miter lim="800000"/>
            <a:headEnd/>
            <a:tailEnd/>
          </a:ln>
        </p:spPr>
        <p:txBody>
          <a:bodyPr wrap="none" anchor="ctr"/>
          <a:lstStyle/>
          <a:p>
            <a:pPr>
              <a:defRPr/>
            </a:pPr>
            <a:endParaRPr lang="en-US" b="0">
              <a:solidFill>
                <a:srgbClr val="000000"/>
              </a:solidFill>
              <a:latin typeface="Arial" charset="0"/>
            </a:endParaRPr>
          </a:p>
        </p:txBody>
      </p:sp>
    </p:spTree>
  </p:cSld>
  <p:clrMap bg1="lt1" tx1="dk1" bg2="lt2" tx2="dk2" accent1="accent1" accent2="accent2" accent3="accent3" accent4="accent4" accent5="accent5" accent6="accent6" hlink="hlink" folHlink="folHlink"/>
  <p:sldLayoutIdLst>
    <p:sldLayoutId id="2147485408" r:id="rId1"/>
    <p:sldLayoutId id="2147485409" r:id="rId2"/>
    <p:sldLayoutId id="2147485410" r:id="rId3"/>
    <p:sldLayoutId id="2147485411" r:id="rId4"/>
    <p:sldLayoutId id="2147485412" r:id="rId5"/>
    <p:sldLayoutId id="2147485413" r:id="rId6"/>
    <p:sldLayoutId id="2147485414" r:id="rId7"/>
    <p:sldLayoutId id="2147485415" r:id="rId8"/>
    <p:sldLayoutId id="2147485416" r:id="rId9"/>
    <p:sldLayoutId id="2147485417" r:id="rId10"/>
    <p:sldLayoutId id="2147485418" r:id="rId11"/>
  </p:sldLayoutIdLst>
  <p:transition>
    <p:fade/>
  </p:transition>
  <p:timing>
    <p:tnLst>
      <p:par>
        <p:cTn id="1" dur="indefinite" restart="never" nodeType="tmRoot"/>
      </p:par>
    </p:tnLst>
  </p:timing>
  <p:hf hdr="0" ftr="0" dt="0"/>
  <p:txStyles>
    <p:titleStyle>
      <a:lvl1pPr algn="r" rtl="0" fontAlgn="base">
        <a:lnSpc>
          <a:spcPct val="85000"/>
        </a:lnSpc>
        <a:spcBef>
          <a:spcPct val="0"/>
        </a:spcBef>
        <a:spcAft>
          <a:spcPct val="0"/>
        </a:spcAft>
        <a:defRPr sz="2200" b="1">
          <a:solidFill>
            <a:schemeClr val="tx1"/>
          </a:solidFill>
          <a:latin typeface="+mj-lt"/>
          <a:ea typeface="+mj-ea"/>
          <a:cs typeface="+mj-cs"/>
        </a:defRPr>
      </a:lvl1pPr>
      <a:lvl2pPr algn="r" rtl="0" fontAlgn="base">
        <a:lnSpc>
          <a:spcPct val="85000"/>
        </a:lnSpc>
        <a:spcBef>
          <a:spcPct val="0"/>
        </a:spcBef>
        <a:spcAft>
          <a:spcPct val="0"/>
        </a:spcAft>
        <a:defRPr sz="2200" b="1">
          <a:solidFill>
            <a:schemeClr val="tx1"/>
          </a:solidFill>
          <a:latin typeface="Arial" pitchFamily="34" charset="0"/>
          <a:cs typeface="Arial" pitchFamily="34" charset="0"/>
        </a:defRPr>
      </a:lvl2pPr>
      <a:lvl3pPr algn="r" rtl="0" fontAlgn="base">
        <a:lnSpc>
          <a:spcPct val="85000"/>
        </a:lnSpc>
        <a:spcBef>
          <a:spcPct val="0"/>
        </a:spcBef>
        <a:spcAft>
          <a:spcPct val="0"/>
        </a:spcAft>
        <a:defRPr sz="2200" b="1">
          <a:solidFill>
            <a:schemeClr val="tx1"/>
          </a:solidFill>
          <a:latin typeface="Arial" pitchFamily="34" charset="0"/>
          <a:cs typeface="Arial" pitchFamily="34" charset="0"/>
        </a:defRPr>
      </a:lvl3pPr>
      <a:lvl4pPr algn="r" rtl="0" fontAlgn="base">
        <a:lnSpc>
          <a:spcPct val="85000"/>
        </a:lnSpc>
        <a:spcBef>
          <a:spcPct val="0"/>
        </a:spcBef>
        <a:spcAft>
          <a:spcPct val="0"/>
        </a:spcAft>
        <a:defRPr sz="2200" b="1">
          <a:solidFill>
            <a:schemeClr val="tx1"/>
          </a:solidFill>
          <a:latin typeface="Arial" pitchFamily="34" charset="0"/>
          <a:cs typeface="Arial" pitchFamily="34" charset="0"/>
        </a:defRPr>
      </a:lvl4pPr>
      <a:lvl5pPr algn="r" rtl="0" fontAlgn="base">
        <a:lnSpc>
          <a:spcPct val="85000"/>
        </a:lnSpc>
        <a:spcBef>
          <a:spcPct val="0"/>
        </a:spcBef>
        <a:spcAft>
          <a:spcPct val="0"/>
        </a:spcAft>
        <a:defRPr sz="2200" b="1">
          <a:solidFill>
            <a:schemeClr val="tx1"/>
          </a:solidFill>
          <a:latin typeface="Arial" pitchFamily="34" charset="0"/>
          <a:cs typeface="Arial" pitchFamily="34" charset="0"/>
        </a:defRPr>
      </a:lvl5pPr>
      <a:lvl6pPr marL="457200" algn="r" rtl="0" fontAlgn="base">
        <a:lnSpc>
          <a:spcPct val="85000"/>
        </a:lnSpc>
        <a:spcBef>
          <a:spcPct val="0"/>
        </a:spcBef>
        <a:spcAft>
          <a:spcPct val="0"/>
        </a:spcAft>
        <a:defRPr sz="2200" b="1">
          <a:solidFill>
            <a:schemeClr val="tx1"/>
          </a:solidFill>
          <a:latin typeface="Arial" pitchFamily="34" charset="0"/>
          <a:cs typeface="Arial" pitchFamily="34" charset="0"/>
        </a:defRPr>
      </a:lvl6pPr>
      <a:lvl7pPr marL="914400" algn="r" rtl="0" fontAlgn="base">
        <a:lnSpc>
          <a:spcPct val="85000"/>
        </a:lnSpc>
        <a:spcBef>
          <a:spcPct val="0"/>
        </a:spcBef>
        <a:spcAft>
          <a:spcPct val="0"/>
        </a:spcAft>
        <a:defRPr sz="2200" b="1">
          <a:solidFill>
            <a:schemeClr val="tx1"/>
          </a:solidFill>
          <a:latin typeface="Arial" pitchFamily="34" charset="0"/>
          <a:cs typeface="Arial" pitchFamily="34" charset="0"/>
        </a:defRPr>
      </a:lvl7pPr>
      <a:lvl8pPr marL="1371600" algn="r" rtl="0" fontAlgn="base">
        <a:lnSpc>
          <a:spcPct val="85000"/>
        </a:lnSpc>
        <a:spcBef>
          <a:spcPct val="0"/>
        </a:spcBef>
        <a:spcAft>
          <a:spcPct val="0"/>
        </a:spcAft>
        <a:defRPr sz="2200" b="1">
          <a:solidFill>
            <a:schemeClr val="tx1"/>
          </a:solidFill>
          <a:latin typeface="Arial" pitchFamily="34" charset="0"/>
          <a:cs typeface="Arial" pitchFamily="34" charset="0"/>
        </a:defRPr>
      </a:lvl8pPr>
      <a:lvl9pPr marL="1828800" algn="r" rtl="0" fontAlgn="base">
        <a:lnSpc>
          <a:spcPct val="85000"/>
        </a:lnSpc>
        <a:spcBef>
          <a:spcPct val="0"/>
        </a:spcBef>
        <a:spcAft>
          <a:spcPct val="0"/>
        </a:spcAft>
        <a:defRPr sz="2200" b="1">
          <a:solidFill>
            <a:schemeClr val="tx1"/>
          </a:solidFill>
          <a:latin typeface="Arial" pitchFamily="34" charset="0"/>
          <a:cs typeface="Arial" pitchFamily="34" charset="0"/>
        </a:defRPr>
      </a:lvl9pPr>
    </p:titleStyle>
    <p:bodyStyle>
      <a:lvl1pPr marL="227013" indent="-227013" algn="l" rtl="0" fontAlgn="base">
        <a:spcBef>
          <a:spcPct val="20000"/>
        </a:spcBef>
        <a:spcAft>
          <a:spcPct val="3000"/>
        </a:spcAft>
        <a:buClr>
          <a:schemeClr val="accent1"/>
        </a:buClr>
        <a:buSzPct val="80000"/>
        <a:buFont typeface="Arial" pitchFamily="34" charset="0"/>
        <a:buChar char="►"/>
        <a:defRPr sz="2200">
          <a:solidFill>
            <a:srgbClr val="000000"/>
          </a:solidFill>
          <a:latin typeface="+mn-lt"/>
          <a:ea typeface="+mn-ea"/>
          <a:cs typeface="+mn-cs"/>
        </a:defRPr>
      </a:lvl1pPr>
      <a:lvl2pPr marL="566738" indent="-225425" algn="l" rtl="0" fontAlgn="base">
        <a:spcBef>
          <a:spcPct val="20000"/>
        </a:spcBef>
        <a:spcAft>
          <a:spcPct val="3000"/>
        </a:spcAft>
        <a:buClr>
          <a:schemeClr val="tx1"/>
        </a:buClr>
        <a:buSzPct val="80000"/>
        <a:buChar char="•"/>
        <a:defRPr sz="2000">
          <a:solidFill>
            <a:srgbClr val="000000"/>
          </a:solidFill>
          <a:latin typeface="+mn-lt"/>
          <a:cs typeface="+mn-cs"/>
        </a:defRPr>
      </a:lvl2pPr>
      <a:lvl3pPr marL="922338" indent="-228600" algn="l" rtl="0" fontAlgn="base">
        <a:spcBef>
          <a:spcPct val="20000"/>
        </a:spcBef>
        <a:spcAft>
          <a:spcPct val="3000"/>
        </a:spcAft>
        <a:buClr>
          <a:schemeClr val="tx1"/>
        </a:buClr>
        <a:buSzPct val="80000"/>
        <a:buFont typeface="Wingdings" pitchFamily="2" charset="2"/>
        <a:buChar char="§"/>
        <a:defRPr sz="2400">
          <a:solidFill>
            <a:srgbClr val="000000"/>
          </a:solidFill>
          <a:latin typeface="+mn-lt"/>
          <a:cs typeface="+mn-cs"/>
        </a:defRPr>
      </a:lvl3pPr>
      <a:lvl4pPr marL="1376363" indent="-228600" algn="l" rtl="0" fontAlgn="base">
        <a:spcBef>
          <a:spcPct val="20000"/>
        </a:spcBef>
        <a:spcAft>
          <a:spcPct val="3000"/>
        </a:spcAft>
        <a:buClr>
          <a:schemeClr val="tx1"/>
        </a:buClr>
        <a:buSzPct val="80000"/>
        <a:buFont typeface="HelveticaNeueLT Std" pitchFamily="34" charset="0"/>
        <a:buChar char="–"/>
        <a:defRPr sz="1600">
          <a:solidFill>
            <a:srgbClr val="000000"/>
          </a:solidFill>
          <a:latin typeface="+mn-lt"/>
          <a:cs typeface="+mn-cs"/>
        </a:defRPr>
      </a:lvl4pPr>
      <a:lvl5pPr marL="17732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5pPr>
      <a:lvl6pPr marL="22304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6pPr>
      <a:lvl7pPr marL="26876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7pPr>
      <a:lvl8pPr marL="31448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8pPr>
      <a:lvl9pPr marL="36020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7"/>
          <p:cNvGrpSpPr>
            <a:grpSpLocks/>
          </p:cNvGrpSpPr>
          <p:nvPr/>
        </p:nvGrpSpPr>
        <p:grpSpPr bwMode="auto">
          <a:xfrm>
            <a:off x="1841500" y="2289175"/>
            <a:ext cx="5454650" cy="1431925"/>
            <a:chOff x="1118" y="1322"/>
            <a:chExt cx="3436" cy="902"/>
          </a:xfrm>
        </p:grpSpPr>
        <p:sp>
          <p:nvSpPr>
            <p:cNvPr id="1523720" name="Text Box 8"/>
            <p:cNvSpPr txBox="1">
              <a:spLocks noChangeAspect="1" noChangeArrowheads="1"/>
            </p:cNvSpPr>
            <p:nvPr userDrawn="1"/>
          </p:nvSpPr>
          <p:spPr bwMode="black">
            <a:xfrm>
              <a:off x="3966" y="1674"/>
              <a:ext cx="588" cy="155"/>
            </a:xfrm>
            <a:prstGeom prst="rect">
              <a:avLst/>
            </a:prstGeom>
            <a:noFill/>
            <a:ln w="9525">
              <a:noFill/>
              <a:miter lim="800000"/>
              <a:headEnd/>
              <a:tailEnd/>
            </a:ln>
            <a:effectLst/>
          </p:spPr>
          <p:txBody>
            <a:bodyPr>
              <a:spAutoFit/>
            </a:bodyPr>
            <a:lstStyle/>
            <a:p>
              <a:pPr>
                <a:defRPr/>
              </a:pPr>
              <a:r>
                <a:rPr lang="en-US" sz="1000">
                  <a:solidFill>
                    <a:srgbClr val="000000"/>
                  </a:solidFill>
                </a:rPr>
                <a:t>TM</a:t>
              </a:r>
            </a:p>
          </p:txBody>
        </p:sp>
        <p:sp>
          <p:nvSpPr>
            <p:cNvPr id="1523721" name="Freeform 9"/>
            <p:cNvSpPr>
              <a:spLocks noChangeAspect="1"/>
            </p:cNvSpPr>
            <p:nvPr userDrawn="1"/>
          </p:nvSpPr>
          <p:spPr bwMode="black">
            <a:xfrm>
              <a:off x="2688" y="2126"/>
              <a:ext cx="95" cy="98"/>
            </a:xfrm>
            <a:custGeom>
              <a:avLst/>
              <a:gdLst/>
              <a:ahLst/>
              <a:cxnLst>
                <a:cxn ang="0">
                  <a:pos x="7" y="19"/>
                </a:cxn>
                <a:cxn ang="0">
                  <a:pos x="14" y="26"/>
                </a:cxn>
                <a:cxn ang="0">
                  <a:pos x="21" y="21"/>
                </a:cxn>
                <a:cxn ang="0">
                  <a:pos x="5" y="8"/>
                </a:cxn>
                <a:cxn ang="0">
                  <a:pos x="17" y="0"/>
                </a:cxn>
                <a:cxn ang="0">
                  <a:pos x="28" y="9"/>
                </a:cxn>
                <a:cxn ang="0">
                  <a:pos x="23" y="10"/>
                </a:cxn>
                <a:cxn ang="0">
                  <a:pos x="17" y="4"/>
                </a:cxn>
                <a:cxn ang="0">
                  <a:pos x="10" y="8"/>
                </a:cxn>
                <a:cxn ang="0">
                  <a:pos x="26" y="21"/>
                </a:cxn>
                <a:cxn ang="0">
                  <a:pos x="12" y="30"/>
                </a:cxn>
                <a:cxn ang="0">
                  <a:pos x="1" y="20"/>
                </a:cxn>
                <a:cxn ang="0">
                  <a:pos x="7" y="19"/>
                </a:cxn>
              </a:cxnLst>
              <a:rect l="0" t="0" r="r" b="b"/>
              <a:pathLst>
                <a:path w="29" h="30">
                  <a:moveTo>
                    <a:pt x="7" y="19"/>
                  </a:moveTo>
                  <a:cubicBezTo>
                    <a:pt x="6" y="25"/>
                    <a:pt x="10" y="26"/>
                    <a:pt x="14" y="26"/>
                  </a:cubicBezTo>
                  <a:cubicBezTo>
                    <a:pt x="16" y="26"/>
                    <a:pt x="20" y="26"/>
                    <a:pt x="21" y="21"/>
                  </a:cubicBezTo>
                  <a:cubicBezTo>
                    <a:pt x="22" y="14"/>
                    <a:pt x="2" y="20"/>
                    <a:pt x="5" y="8"/>
                  </a:cubicBezTo>
                  <a:cubicBezTo>
                    <a:pt x="6" y="2"/>
                    <a:pt x="12" y="0"/>
                    <a:pt x="17" y="0"/>
                  </a:cubicBezTo>
                  <a:cubicBezTo>
                    <a:pt x="21" y="0"/>
                    <a:pt x="29" y="2"/>
                    <a:pt x="28" y="9"/>
                  </a:cubicBezTo>
                  <a:cubicBezTo>
                    <a:pt x="23" y="10"/>
                    <a:pt x="23" y="10"/>
                    <a:pt x="23" y="10"/>
                  </a:cubicBezTo>
                  <a:cubicBezTo>
                    <a:pt x="23" y="6"/>
                    <a:pt x="20" y="4"/>
                    <a:pt x="17" y="4"/>
                  </a:cubicBezTo>
                  <a:cubicBezTo>
                    <a:pt x="14" y="4"/>
                    <a:pt x="10" y="4"/>
                    <a:pt x="10" y="8"/>
                  </a:cubicBezTo>
                  <a:cubicBezTo>
                    <a:pt x="8" y="15"/>
                    <a:pt x="28" y="10"/>
                    <a:pt x="26" y="21"/>
                  </a:cubicBezTo>
                  <a:cubicBezTo>
                    <a:pt x="25" y="27"/>
                    <a:pt x="18" y="30"/>
                    <a:pt x="12" y="30"/>
                  </a:cubicBezTo>
                  <a:cubicBezTo>
                    <a:pt x="6" y="30"/>
                    <a:pt x="0" y="27"/>
                    <a:pt x="1" y="20"/>
                  </a:cubicBezTo>
                  <a:lnTo>
                    <a:pt x="7" y="19"/>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22" name="Freeform 10"/>
            <p:cNvSpPr>
              <a:spLocks noChangeAspect="1" noEditPoints="1"/>
            </p:cNvSpPr>
            <p:nvPr userDrawn="1"/>
          </p:nvSpPr>
          <p:spPr bwMode="black">
            <a:xfrm>
              <a:off x="2789" y="2126"/>
              <a:ext cx="96" cy="98"/>
            </a:xfrm>
            <a:custGeom>
              <a:avLst/>
              <a:gdLst/>
              <a:ahLst/>
              <a:cxnLst>
                <a:cxn ang="0">
                  <a:pos x="7" y="16"/>
                </a:cxn>
                <a:cxn ang="0">
                  <a:pos x="13" y="26"/>
                </a:cxn>
                <a:cxn ang="0">
                  <a:pos x="23" y="20"/>
                </a:cxn>
                <a:cxn ang="0">
                  <a:pos x="27" y="20"/>
                </a:cxn>
                <a:cxn ang="0">
                  <a:pos x="12" y="30"/>
                </a:cxn>
                <a:cxn ang="0">
                  <a:pos x="1" y="15"/>
                </a:cxn>
                <a:cxn ang="0">
                  <a:pos x="18" y="0"/>
                </a:cxn>
                <a:cxn ang="0">
                  <a:pos x="29" y="15"/>
                </a:cxn>
                <a:cxn ang="0">
                  <a:pos x="28" y="16"/>
                </a:cxn>
                <a:cxn ang="0">
                  <a:pos x="7" y="16"/>
                </a:cxn>
                <a:cxn ang="0">
                  <a:pos x="24" y="12"/>
                </a:cxn>
                <a:cxn ang="0">
                  <a:pos x="17" y="4"/>
                </a:cxn>
                <a:cxn ang="0">
                  <a:pos x="7" y="12"/>
                </a:cxn>
                <a:cxn ang="0">
                  <a:pos x="24" y="12"/>
                </a:cxn>
              </a:cxnLst>
              <a:rect l="0" t="0" r="r" b="b"/>
              <a:pathLst>
                <a:path w="30" h="30">
                  <a:moveTo>
                    <a:pt x="7" y="16"/>
                  </a:moveTo>
                  <a:cubicBezTo>
                    <a:pt x="5" y="22"/>
                    <a:pt x="8" y="26"/>
                    <a:pt x="13" y="26"/>
                  </a:cubicBezTo>
                  <a:cubicBezTo>
                    <a:pt x="18" y="26"/>
                    <a:pt x="21" y="24"/>
                    <a:pt x="23" y="20"/>
                  </a:cubicBezTo>
                  <a:cubicBezTo>
                    <a:pt x="27" y="20"/>
                    <a:pt x="27" y="20"/>
                    <a:pt x="27" y="20"/>
                  </a:cubicBezTo>
                  <a:cubicBezTo>
                    <a:pt x="24" y="27"/>
                    <a:pt x="19" y="30"/>
                    <a:pt x="12" y="30"/>
                  </a:cubicBezTo>
                  <a:cubicBezTo>
                    <a:pt x="3" y="30"/>
                    <a:pt x="0" y="23"/>
                    <a:pt x="1" y="15"/>
                  </a:cubicBezTo>
                  <a:cubicBezTo>
                    <a:pt x="3" y="6"/>
                    <a:pt x="9" y="0"/>
                    <a:pt x="18" y="0"/>
                  </a:cubicBezTo>
                  <a:cubicBezTo>
                    <a:pt x="27" y="0"/>
                    <a:pt x="30" y="6"/>
                    <a:pt x="29" y="15"/>
                  </a:cubicBezTo>
                  <a:cubicBezTo>
                    <a:pt x="28" y="16"/>
                    <a:pt x="28" y="16"/>
                    <a:pt x="28" y="16"/>
                  </a:cubicBezTo>
                  <a:lnTo>
                    <a:pt x="7" y="16"/>
                  </a:lnTo>
                  <a:close/>
                  <a:moveTo>
                    <a:pt x="24" y="12"/>
                  </a:moveTo>
                  <a:cubicBezTo>
                    <a:pt x="24" y="8"/>
                    <a:pt x="22" y="4"/>
                    <a:pt x="17" y="4"/>
                  </a:cubicBezTo>
                  <a:cubicBezTo>
                    <a:pt x="12" y="4"/>
                    <a:pt x="8" y="8"/>
                    <a:pt x="7" y="12"/>
                  </a:cubicBezTo>
                  <a:lnTo>
                    <a:pt x="24" y="12"/>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23" name="Freeform 11"/>
            <p:cNvSpPr>
              <a:spLocks noChangeAspect="1"/>
            </p:cNvSpPr>
            <p:nvPr userDrawn="1"/>
          </p:nvSpPr>
          <p:spPr bwMode="black">
            <a:xfrm>
              <a:off x="2893" y="2126"/>
              <a:ext cx="145" cy="95"/>
            </a:xfrm>
            <a:custGeom>
              <a:avLst/>
              <a:gdLst/>
              <a:ahLst/>
              <a:cxnLst>
                <a:cxn ang="0">
                  <a:pos x="5" y="1"/>
                </a:cxn>
                <a:cxn ang="0">
                  <a:pos x="10" y="1"/>
                </a:cxn>
                <a:cxn ang="0">
                  <a:pos x="9" y="4"/>
                </a:cxn>
                <a:cxn ang="0">
                  <a:pos x="9" y="4"/>
                </a:cxn>
                <a:cxn ang="0">
                  <a:pos x="18" y="0"/>
                </a:cxn>
                <a:cxn ang="0">
                  <a:pos x="26" y="5"/>
                </a:cxn>
                <a:cxn ang="0">
                  <a:pos x="35" y="0"/>
                </a:cxn>
                <a:cxn ang="0">
                  <a:pos x="43" y="10"/>
                </a:cxn>
                <a:cxn ang="0">
                  <a:pos x="39" y="29"/>
                </a:cxn>
                <a:cxn ang="0">
                  <a:pos x="34" y="29"/>
                </a:cxn>
                <a:cxn ang="0">
                  <a:pos x="38" y="10"/>
                </a:cxn>
                <a:cxn ang="0">
                  <a:pos x="34" y="4"/>
                </a:cxn>
                <a:cxn ang="0">
                  <a:pos x="26" y="10"/>
                </a:cxn>
                <a:cxn ang="0">
                  <a:pos x="22" y="29"/>
                </a:cxn>
                <a:cxn ang="0">
                  <a:pos x="17" y="29"/>
                </a:cxn>
                <a:cxn ang="0">
                  <a:pos x="21" y="10"/>
                </a:cxn>
                <a:cxn ang="0">
                  <a:pos x="17" y="4"/>
                </a:cxn>
                <a:cxn ang="0">
                  <a:pos x="8" y="10"/>
                </a:cxn>
                <a:cxn ang="0">
                  <a:pos x="5" y="29"/>
                </a:cxn>
                <a:cxn ang="0">
                  <a:pos x="0" y="29"/>
                </a:cxn>
                <a:cxn ang="0">
                  <a:pos x="5" y="1"/>
                </a:cxn>
              </a:cxnLst>
              <a:rect l="0" t="0" r="r" b="b"/>
              <a:pathLst>
                <a:path w="44" h="29">
                  <a:moveTo>
                    <a:pt x="5" y="1"/>
                  </a:moveTo>
                  <a:cubicBezTo>
                    <a:pt x="10" y="1"/>
                    <a:pt x="10" y="1"/>
                    <a:pt x="10" y="1"/>
                  </a:cubicBezTo>
                  <a:cubicBezTo>
                    <a:pt x="9" y="4"/>
                    <a:pt x="9" y="4"/>
                    <a:pt x="9" y="4"/>
                  </a:cubicBezTo>
                  <a:cubicBezTo>
                    <a:pt x="9" y="4"/>
                    <a:pt x="9" y="4"/>
                    <a:pt x="9" y="4"/>
                  </a:cubicBezTo>
                  <a:cubicBezTo>
                    <a:pt x="12" y="2"/>
                    <a:pt x="15" y="0"/>
                    <a:pt x="18" y="0"/>
                  </a:cubicBezTo>
                  <a:cubicBezTo>
                    <a:pt x="21" y="0"/>
                    <a:pt x="25" y="1"/>
                    <a:pt x="26" y="5"/>
                  </a:cubicBezTo>
                  <a:cubicBezTo>
                    <a:pt x="28" y="2"/>
                    <a:pt x="32" y="0"/>
                    <a:pt x="35" y="0"/>
                  </a:cubicBezTo>
                  <a:cubicBezTo>
                    <a:pt x="40" y="0"/>
                    <a:pt x="44" y="2"/>
                    <a:pt x="43" y="10"/>
                  </a:cubicBezTo>
                  <a:cubicBezTo>
                    <a:pt x="39" y="29"/>
                    <a:pt x="39" y="29"/>
                    <a:pt x="39" y="29"/>
                  </a:cubicBezTo>
                  <a:cubicBezTo>
                    <a:pt x="34" y="29"/>
                    <a:pt x="34" y="29"/>
                    <a:pt x="34" y="29"/>
                  </a:cubicBezTo>
                  <a:cubicBezTo>
                    <a:pt x="38" y="10"/>
                    <a:pt x="38" y="10"/>
                    <a:pt x="38" y="10"/>
                  </a:cubicBezTo>
                  <a:cubicBezTo>
                    <a:pt x="39" y="7"/>
                    <a:pt x="37" y="4"/>
                    <a:pt x="34" y="4"/>
                  </a:cubicBezTo>
                  <a:cubicBezTo>
                    <a:pt x="31" y="4"/>
                    <a:pt x="26" y="6"/>
                    <a:pt x="26" y="10"/>
                  </a:cubicBezTo>
                  <a:cubicBezTo>
                    <a:pt x="22" y="29"/>
                    <a:pt x="22" y="29"/>
                    <a:pt x="22" y="29"/>
                  </a:cubicBezTo>
                  <a:cubicBezTo>
                    <a:pt x="17" y="29"/>
                    <a:pt x="17" y="29"/>
                    <a:pt x="17" y="29"/>
                  </a:cubicBezTo>
                  <a:cubicBezTo>
                    <a:pt x="21" y="10"/>
                    <a:pt x="21" y="10"/>
                    <a:pt x="21" y="10"/>
                  </a:cubicBezTo>
                  <a:cubicBezTo>
                    <a:pt x="21" y="7"/>
                    <a:pt x="20" y="4"/>
                    <a:pt x="17" y="4"/>
                  </a:cubicBezTo>
                  <a:cubicBezTo>
                    <a:pt x="14" y="4"/>
                    <a:pt x="9" y="6"/>
                    <a:pt x="8" y="10"/>
                  </a:cubicBezTo>
                  <a:cubicBezTo>
                    <a:pt x="5" y="29"/>
                    <a:pt x="5" y="29"/>
                    <a:pt x="5" y="29"/>
                  </a:cubicBezTo>
                  <a:cubicBezTo>
                    <a:pt x="0" y="29"/>
                    <a:pt x="0" y="29"/>
                    <a:pt x="0" y="29"/>
                  </a:cubicBezTo>
                  <a:lnTo>
                    <a:pt x="5" y="1"/>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24" name="Freeform 12"/>
            <p:cNvSpPr>
              <a:spLocks noChangeAspect="1" noEditPoints="1"/>
            </p:cNvSpPr>
            <p:nvPr userDrawn="1"/>
          </p:nvSpPr>
          <p:spPr bwMode="black">
            <a:xfrm>
              <a:off x="3046" y="2082"/>
              <a:ext cx="44" cy="139"/>
            </a:xfrm>
            <a:custGeom>
              <a:avLst/>
              <a:gdLst/>
              <a:ahLst/>
              <a:cxnLst>
                <a:cxn ang="0">
                  <a:pos x="10" y="30"/>
                </a:cxn>
                <a:cxn ang="0">
                  <a:pos x="20" y="30"/>
                </a:cxn>
                <a:cxn ang="0">
                  <a:pos x="8" y="86"/>
                </a:cxn>
                <a:cxn ang="0">
                  <a:pos x="0" y="86"/>
                </a:cxn>
                <a:cxn ang="0">
                  <a:pos x="10" y="30"/>
                </a:cxn>
                <a:cxn ang="0">
                  <a:pos x="16" y="0"/>
                </a:cxn>
                <a:cxn ang="0">
                  <a:pos x="26" y="0"/>
                </a:cxn>
                <a:cxn ang="0">
                  <a:pos x="24" y="12"/>
                </a:cxn>
                <a:cxn ang="0">
                  <a:pos x="14" y="12"/>
                </a:cxn>
                <a:cxn ang="0">
                  <a:pos x="16" y="0"/>
                </a:cxn>
              </a:cxnLst>
              <a:rect l="0" t="0" r="r" b="b"/>
              <a:pathLst>
                <a:path w="26" h="86">
                  <a:moveTo>
                    <a:pt x="10" y="30"/>
                  </a:moveTo>
                  <a:lnTo>
                    <a:pt x="20" y="30"/>
                  </a:lnTo>
                  <a:lnTo>
                    <a:pt x="8" y="86"/>
                  </a:lnTo>
                  <a:lnTo>
                    <a:pt x="0" y="86"/>
                  </a:lnTo>
                  <a:lnTo>
                    <a:pt x="10" y="30"/>
                  </a:lnTo>
                  <a:close/>
                  <a:moveTo>
                    <a:pt x="16" y="0"/>
                  </a:moveTo>
                  <a:lnTo>
                    <a:pt x="26" y="0"/>
                  </a:lnTo>
                  <a:lnTo>
                    <a:pt x="24" y="12"/>
                  </a:lnTo>
                  <a:lnTo>
                    <a:pt x="14" y="12"/>
                  </a:lnTo>
                  <a:lnTo>
                    <a:pt x="16" y="0"/>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25" name="Freeform 13"/>
            <p:cNvSpPr>
              <a:spLocks noChangeAspect="1"/>
            </p:cNvSpPr>
            <p:nvPr userDrawn="1"/>
          </p:nvSpPr>
          <p:spPr bwMode="black">
            <a:xfrm>
              <a:off x="3081" y="2126"/>
              <a:ext cx="102" cy="98"/>
            </a:xfrm>
            <a:custGeom>
              <a:avLst/>
              <a:gdLst/>
              <a:ahLst/>
              <a:cxnLst>
                <a:cxn ang="0">
                  <a:pos x="25" y="10"/>
                </a:cxn>
                <a:cxn ang="0">
                  <a:pos x="19" y="4"/>
                </a:cxn>
                <a:cxn ang="0">
                  <a:pos x="7" y="15"/>
                </a:cxn>
                <a:cxn ang="0">
                  <a:pos x="14" y="26"/>
                </a:cxn>
                <a:cxn ang="0">
                  <a:pos x="24" y="19"/>
                </a:cxn>
                <a:cxn ang="0">
                  <a:pos x="29" y="19"/>
                </a:cxn>
                <a:cxn ang="0">
                  <a:pos x="13" y="30"/>
                </a:cxn>
                <a:cxn ang="0">
                  <a:pos x="2" y="15"/>
                </a:cxn>
                <a:cxn ang="0">
                  <a:pos x="19" y="0"/>
                </a:cxn>
                <a:cxn ang="0">
                  <a:pos x="30" y="10"/>
                </a:cxn>
                <a:cxn ang="0">
                  <a:pos x="25" y="10"/>
                </a:cxn>
              </a:cxnLst>
              <a:rect l="0" t="0" r="r" b="b"/>
              <a:pathLst>
                <a:path w="30" h="30">
                  <a:moveTo>
                    <a:pt x="25" y="10"/>
                  </a:moveTo>
                  <a:cubicBezTo>
                    <a:pt x="25" y="6"/>
                    <a:pt x="22" y="4"/>
                    <a:pt x="19" y="4"/>
                  </a:cubicBezTo>
                  <a:cubicBezTo>
                    <a:pt x="12" y="4"/>
                    <a:pt x="8" y="10"/>
                    <a:pt x="7" y="15"/>
                  </a:cubicBezTo>
                  <a:cubicBezTo>
                    <a:pt x="6" y="21"/>
                    <a:pt x="8" y="26"/>
                    <a:pt x="14" y="26"/>
                  </a:cubicBezTo>
                  <a:cubicBezTo>
                    <a:pt x="19" y="26"/>
                    <a:pt x="23" y="23"/>
                    <a:pt x="24" y="19"/>
                  </a:cubicBezTo>
                  <a:cubicBezTo>
                    <a:pt x="29" y="19"/>
                    <a:pt x="29" y="19"/>
                    <a:pt x="29" y="19"/>
                  </a:cubicBezTo>
                  <a:cubicBezTo>
                    <a:pt x="27" y="26"/>
                    <a:pt x="21" y="30"/>
                    <a:pt x="13" y="30"/>
                  </a:cubicBezTo>
                  <a:cubicBezTo>
                    <a:pt x="4" y="30"/>
                    <a:pt x="0" y="24"/>
                    <a:pt x="2" y="15"/>
                  </a:cubicBezTo>
                  <a:cubicBezTo>
                    <a:pt x="4" y="6"/>
                    <a:pt x="10" y="0"/>
                    <a:pt x="19" y="0"/>
                  </a:cubicBezTo>
                  <a:cubicBezTo>
                    <a:pt x="25" y="0"/>
                    <a:pt x="30" y="3"/>
                    <a:pt x="30" y="10"/>
                  </a:cubicBezTo>
                  <a:lnTo>
                    <a:pt x="25" y="10"/>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26" name="Freeform 14"/>
            <p:cNvSpPr>
              <a:spLocks noChangeAspect="1" noEditPoints="1"/>
            </p:cNvSpPr>
            <p:nvPr userDrawn="1"/>
          </p:nvSpPr>
          <p:spPr bwMode="black">
            <a:xfrm>
              <a:off x="3191" y="2126"/>
              <a:ext cx="101" cy="98"/>
            </a:xfrm>
            <a:custGeom>
              <a:avLst/>
              <a:gdLst/>
              <a:ahLst/>
              <a:cxnLst>
                <a:cxn ang="0">
                  <a:pos x="18" y="0"/>
                </a:cxn>
                <a:cxn ang="0">
                  <a:pos x="30" y="15"/>
                </a:cxn>
                <a:cxn ang="0">
                  <a:pos x="13" y="30"/>
                </a:cxn>
                <a:cxn ang="0">
                  <a:pos x="1" y="15"/>
                </a:cxn>
                <a:cxn ang="0">
                  <a:pos x="18" y="0"/>
                </a:cxn>
                <a:cxn ang="0">
                  <a:pos x="13" y="26"/>
                </a:cxn>
                <a:cxn ang="0">
                  <a:pos x="24" y="15"/>
                </a:cxn>
                <a:cxn ang="0">
                  <a:pos x="18" y="4"/>
                </a:cxn>
                <a:cxn ang="0">
                  <a:pos x="7" y="15"/>
                </a:cxn>
                <a:cxn ang="0">
                  <a:pos x="13" y="26"/>
                </a:cxn>
              </a:cxnLst>
              <a:rect l="0" t="0" r="r" b="b"/>
              <a:pathLst>
                <a:path w="31" h="30">
                  <a:moveTo>
                    <a:pt x="18" y="0"/>
                  </a:moveTo>
                  <a:cubicBezTo>
                    <a:pt x="27" y="0"/>
                    <a:pt x="31" y="6"/>
                    <a:pt x="30" y="15"/>
                  </a:cubicBezTo>
                  <a:cubicBezTo>
                    <a:pt x="28" y="24"/>
                    <a:pt x="21" y="30"/>
                    <a:pt x="13" y="30"/>
                  </a:cubicBezTo>
                  <a:cubicBezTo>
                    <a:pt x="4" y="30"/>
                    <a:pt x="0" y="24"/>
                    <a:pt x="1" y="15"/>
                  </a:cubicBezTo>
                  <a:cubicBezTo>
                    <a:pt x="3" y="6"/>
                    <a:pt x="10" y="0"/>
                    <a:pt x="18" y="0"/>
                  </a:cubicBezTo>
                  <a:close/>
                  <a:moveTo>
                    <a:pt x="13" y="26"/>
                  </a:moveTo>
                  <a:cubicBezTo>
                    <a:pt x="20" y="26"/>
                    <a:pt x="23" y="20"/>
                    <a:pt x="24" y="15"/>
                  </a:cubicBezTo>
                  <a:cubicBezTo>
                    <a:pt x="25" y="10"/>
                    <a:pt x="25" y="4"/>
                    <a:pt x="18" y="4"/>
                  </a:cubicBezTo>
                  <a:cubicBezTo>
                    <a:pt x="11" y="4"/>
                    <a:pt x="8" y="10"/>
                    <a:pt x="7" y="15"/>
                  </a:cubicBezTo>
                  <a:cubicBezTo>
                    <a:pt x="6" y="20"/>
                    <a:pt x="6" y="26"/>
                    <a:pt x="13" y="26"/>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27" name="Freeform 15"/>
            <p:cNvSpPr>
              <a:spLocks noChangeAspect="1"/>
            </p:cNvSpPr>
            <p:nvPr userDrawn="1"/>
          </p:nvSpPr>
          <p:spPr bwMode="black">
            <a:xfrm>
              <a:off x="3297" y="2126"/>
              <a:ext cx="96" cy="95"/>
            </a:xfrm>
            <a:custGeom>
              <a:avLst/>
              <a:gdLst/>
              <a:ahLst/>
              <a:cxnLst>
                <a:cxn ang="0">
                  <a:pos x="5" y="1"/>
                </a:cxn>
                <a:cxn ang="0">
                  <a:pos x="10" y="1"/>
                </a:cxn>
                <a:cxn ang="0">
                  <a:pos x="9" y="4"/>
                </a:cxn>
                <a:cxn ang="0">
                  <a:pos x="10" y="4"/>
                </a:cxn>
                <a:cxn ang="0">
                  <a:pos x="19" y="0"/>
                </a:cxn>
                <a:cxn ang="0">
                  <a:pos x="27" y="10"/>
                </a:cxn>
                <a:cxn ang="0">
                  <a:pos x="23" y="29"/>
                </a:cxn>
                <a:cxn ang="0">
                  <a:pos x="18" y="29"/>
                </a:cxn>
                <a:cxn ang="0">
                  <a:pos x="22" y="11"/>
                </a:cxn>
                <a:cxn ang="0">
                  <a:pos x="17" y="4"/>
                </a:cxn>
                <a:cxn ang="0">
                  <a:pos x="8" y="12"/>
                </a:cxn>
                <a:cxn ang="0">
                  <a:pos x="5" y="29"/>
                </a:cxn>
                <a:cxn ang="0">
                  <a:pos x="0" y="29"/>
                </a:cxn>
                <a:cxn ang="0">
                  <a:pos x="5" y="1"/>
                </a:cxn>
              </a:cxnLst>
              <a:rect l="0" t="0" r="r" b="b"/>
              <a:pathLst>
                <a:path w="29" h="29">
                  <a:moveTo>
                    <a:pt x="5" y="1"/>
                  </a:moveTo>
                  <a:cubicBezTo>
                    <a:pt x="10" y="1"/>
                    <a:pt x="10" y="1"/>
                    <a:pt x="10" y="1"/>
                  </a:cubicBezTo>
                  <a:cubicBezTo>
                    <a:pt x="9" y="4"/>
                    <a:pt x="9" y="4"/>
                    <a:pt x="9" y="4"/>
                  </a:cubicBezTo>
                  <a:cubicBezTo>
                    <a:pt x="10" y="4"/>
                    <a:pt x="10" y="4"/>
                    <a:pt x="10" y="4"/>
                  </a:cubicBezTo>
                  <a:cubicBezTo>
                    <a:pt x="12" y="2"/>
                    <a:pt x="15" y="0"/>
                    <a:pt x="19" y="0"/>
                  </a:cubicBezTo>
                  <a:cubicBezTo>
                    <a:pt x="25" y="0"/>
                    <a:pt x="29" y="2"/>
                    <a:pt x="27" y="10"/>
                  </a:cubicBezTo>
                  <a:cubicBezTo>
                    <a:pt x="23" y="29"/>
                    <a:pt x="23" y="29"/>
                    <a:pt x="23" y="29"/>
                  </a:cubicBezTo>
                  <a:cubicBezTo>
                    <a:pt x="18" y="29"/>
                    <a:pt x="18" y="29"/>
                    <a:pt x="18" y="29"/>
                  </a:cubicBezTo>
                  <a:cubicBezTo>
                    <a:pt x="22" y="11"/>
                    <a:pt x="22" y="11"/>
                    <a:pt x="22" y="11"/>
                  </a:cubicBezTo>
                  <a:cubicBezTo>
                    <a:pt x="23" y="6"/>
                    <a:pt x="21" y="4"/>
                    <a:pt x="17" y="4"/>
                  </a:cubicBezTo>
                  <a:cubicBezTo>
                    <a:pt x="13" y="4"/>
                    <a:pt x="9" y="7"/>
                    <a:pt x="8" y="12"/>
                  </a:cubicBezTo>
                  <a:cubicBezTo>
                    <a:pt x="5" y="29"/>
                    <a:pt x="5" y="29"/>
                    <a:pt x="5" y="29"/>
                  </a:cubicBezTo>
                  <a:cubicBezTo>
                    <a:pt x="0" y="29"/>
                    <a:pt x="0" y="29"/>
                    <a:pt x="0" y="29"/>
                  </a:cubicBezTo>
                  <a:lnTo>
                    <a:pt x="5" y="1"/>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28" name="Freeform 16"/>
            <p:cNvSpPr>
              <a:spLocks noChangeAspect="1" noEditPoints="1"/>
            </p:cNvSpPr>
            <p:nvPr userDrawn="1"/>
          </p:nvSpPr>
          <p:spPr bwMode="black">
            <a:xfrm>
              <a:off x="3396" y="2082"/>
              <a:ext cx="115" cy="142"/>
            </a:xfrm>
            <a:custGeom>
              <a:avLst/>
              <a:gdLst/>
              <a:ahLst/>
              <a:cxnLst>
                <a:cxn ang="0">
                  <a:pos x="26" y="43"/>
                </a:cxn>
                <a:cxn ang="0">
                  <a:pos x="21" y="43"/>
                </a:cxn>
                <a:cxn ang="0">
                  <a:pos x="22" y="40"/>
                </a:cxn>
                <a:cxn ang="0">
                  <a:pos x="22" y="40"/>
                </a:cxn>
                <a:cxn ang="0">
                  <a:pos x="22" y="40"/>
                </a:cxn>
                <a:cxn ang="0">
                  <a:pos x="12" y="44"/>
                </a:cxn>
                <a:cxn ang="0">
                  <a:pos x="1" y="29"/>
                </a:cxn>
                <a:cxn ang="0">
                  <a:pos x="18" y="14"/>
                </a:cxn>
                <a:cxn ang="0">
                  <a:pos x="26" y="18"/>
                </a:cxn>
                <a:cxn ang="0">
                  <a:pos x="26" y="18"/>
                </a:cxn>
                <a:cxn ang="0">
                  <a:pos x="30" y="0"/>
                </a:cxn>
                <a:cxn ang="0">
                  <a:pos x="35" y="0"/>
                </a:cxn>
                <a:cxn ang="0">
                  <a:pos x="26" y="43"/>
                </a:cxn>
                <a:cxn ang="0">
                  <a:pos x="13" y="40"/>
                </a:cxn>
                <a:cxn ang="0">
                  <a:pos x="24" y="29"/>
                </a:cxn>
                <a:cxn ang="0">
                  <a:pos x="17" y="18"/>
                </a:cxn>
                <a:cxn ang="0">
                  <a:pos x="6" y="29"/>
                </a:cxn>
                <a:cxn ang="0">
                  <a:pos x="13" y="40"/>
                </a:cxn>
              </a:cxnLst>
              <a:rect l="0" t="0" r="r" b="b"/>
              <a:pathLst>
                <a:path w="35" h="44">
                  <a:moveTo>
                    <a:pt x="26" y="43"/>
                  </a:moveTo>
                  <a:cubicBezTo>
                    <a:pt x="21" y="43"/>
                    <a:pt x="21" y="43"/>
                    <a:pt x="21" y="43"/>
                  </a:cubicBezTo>
                  <a:cubicBezTo>
                    <a:pt x="22" y="40"/>
                    <a:pt x="22" y="40"/>
                    <a:pt x="22" y="40"/>
                  </a:cubicBezTo>
                  <a:cubicBezTo>
                    <a:pt x="22" y="40"/>
                    <a:pt x="22" y="40"/>
                    <a:pt x="22" y="40"/>
                  </a:cubicBezTo>
                  <a:cubicBezTo>
                    <a:pt x="22" y="40"/>
                    <a:pt x="22" y="40"/>
                    <a:pt x="22" y="40"/>
                  </a:cubicBezTo>
                  <a:cubicBezTo>
                    <a:pt x="19" y="43"/>
                    <a:pt x="16" y="44"/>
                    <a:pt x="12" y="44"/>
                  </a:cubicBezTo>
                  <a:cubicBezTo>
                    <a:pt x="2" y="44"/>
                    <a:pt x="0" y="37"/>
                    <a:pt x="1" y="29"/>
                  </a:cubicBezTo>
                  <a:cubicBezTo>
                    <a:pt x="3" y="21"/>
                    <a:pt x="8" y="14"/>
                    <a:pt x="18" y="14"/>
                  </a:cubicBezTo>
                  <a:cubicBezTo>
                    <a:pt x="22" y="14"/>
                    <a:pt x="25" y="15"/>
                    <a:pt x="26" y="18"/>
                  </a:cubicBezTo>
                  <a:cubicBezTo>
                    <a:pt x="26" y="18"/>
                    <a:pt x="26" y="18"/>
                    <a:pt x="26" y="18"/>
                  </a:cubicBezTo>
                  <a:cubicBezTo>
                    <a:pt x="30" y="0"/>
                    <a:pt x="30" y="0"/>
                    <a:pt x="30" y="0"/>
                  </a:cubicBezTo>
                  <a:cubicBezTo>
                    <a:pt x="35" y="0"/>
                    <a:pt x="35" y="0"/>
                    <a:pt x="35" y="0"/>
                  </a:cubicBezTo>
                  <a:lnTo>
                    <a:pt x="26" y="43"/>
                  </a:lnTo>
                  <a:close/>
                  <a:moveTo>
                    <a:pt x="13" y="40"/>
                  </a:moveTo>
                  <a:cubicBezTo>
                    <a:pt x="20" y="40"/>
                    <a:pt x="23" y="35"/>
                    <a:pt x="24" y="29"/>
                  </a:cubicBezTo>
                  <a:cubicBezTo>
                    <a:pt x="25" y="23"/>
                    <a:pt x="23" y="18"/>
                    <a:pt x="17" y="18"/>
                  </a:cubicBezTo>
                  <a:cubicBezTo>
                    <a:pt x="11" y="18"/>
                    <a:pt x="7" y="23"/>
                    <a:pt x="6" y="29"/>
                  </a:cubicBezTo>
                  <a:cubicBezTo>
                    <a:pt x="5" y="35"/>
                    <a:pt x="7" y="40"/>
                    <a:pt x="13" y="40"/>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29" name="Freeform 17"/>
            <p:cNvSpPr>
              <a:spLocks noChangeAspect="1"/>
            </p:cNvSpPr>
            <p:nvPr userDrawn="1"/>
          </p:nvSpPr>
          <p:spPr bwMode="black">
            <a:xfrm>
              <a:off x="3511" y="2129"/>
              <a:ext cx="93" cy="95"/>
            </a:xfrm>
            <a:custGeom>
              <a:avLst/>
              <a:gdLst/>
              <a:ahLst/>
              <a:cxnLst>
                <a:cxn ang="0">
                  <a:pos x="23" y="28"/>
                </a:cxn>
                <a:cxn ang="0">
                  <a:pos x="18" y="28"/>
                </a:cxn>
                <a:cxn ang="0">
                  <a:pos x="19" y="25"/>
                </a:cxn>
                <a:cxn ang="0">
                  <a:pos x="19" y="25"/>
                </a:cxn>
                <a:cxn ang="0">
                  <a:pos x="10" y="29"/>
                </a:cxn>
                <a:cxn ang="0">
                  <a:pos x="1" y="19"/>
                </a:cxn>
                <a:cxn ang="0">
                  <a:pos x="5" y="0"/>
                </a:cxn>
                <a:cxn ang="0">
                  <a:pos x="10" y="0"/>
                </a:cxn>
                <a:cxn ang="0">
                  <a:pos x="6" y="19"/>
                </a:cxn>
                <a:cxn ang="0">
                  <a:pos x="11" y="25"/>
                </a:cxn>
                <a:cxn ang="0">
                  <a:pos x="21" y="17"/>
                </a:cxn>
                <a:cxn ang="0">
                  <a:pos x="24" y="0"/>
                </a:cxn>
                <a:cxn ang="0">
                  <a:pos x="29" y="0"/>
                </a:cxn>
                <a:cxn ang="0">
                  <a:pos x="23" y="28"/>
                </a:cxn>
              </a:cxnLst>
              <a:rect l="0" t="0" r="r" b="b"/>
              <a:pathLst>
                <a:path w="29" h="29">
                  <a:moveTo>
                    <a:pt x="23" y="28"/>
                  </a:moveTo>
                  <a:cubicBezTo>
                    <a:pt x="18" y="28"/>
                    <a:pt x="18" y="28"/>
                    <a:pt x="18" y="28"/>
                  </a:cubicBezTo>
                  <a:cubicBezTo>
                    <a:pt x="19" y="25"/>
                    <a:pt x="19" y="25"/>
                    <a:pt x="19" y="25"/>
                  </a:cubicBezTo>
                  <a:cubicBezTo>
                    <a:pt x="19" y="25"/>
                    <a:pt x="19" y="25"/>
                    <a:pt x="19" y="25"/>
                  </a:cubicBezTo>
                  <a:cubicBezTo>
                    <a:pt x="17" y="27"/>
                    <a:pt x="13" y="29"/>
                    <a:pt x="10" y="29"/>
                  </a:cubicBezTo>
                  <a:cubicBezTo>
                    <a:pt x="4" y="29"/>
                    <a:pt x="0" y="27"/>
                    <a:pt x="1" y="19"/>
                  </a:cubicBezTo>
                  <a:cubicBezTo>
                    <a:pt x="5" y="0"/>
                    <a:pt x="5" y="0"/>
                    <a:pt x="5" y="0"/>
                  </a:cubicBezTo>
                  <a:cubicBezTo>
                    <a:pt x="10" y="0"/>
                    <a:pt x="10" y="0"/>
                    <a:pt x="10" y="0"/>
                  </a:cubicBezTo>
                  <a:cubicBezTo>
                    <a:pt x="6" y="19"/>
                    <a:pt x="6" y="19"/>
                    <a:pt x="6" y="19"/>
                  </a:cubicBezTo>
                  <a:cubicBezTo>
                    <a:pt x="6" y="23"/>
                    <a:pt x="8" y="25"/>
                    <a:pt x="11" y="25"/>
                  </a:cubicBezTo>
                  <a:cubicBezTo>
                    <a:pt x="16" y="25"/>
                    <a:pt x="20" y="22"/>
                    <a:pt x="21" y="17"/>
                  </a:cubicBezTo>
                  <a:cubicBezTo>
                    <a:pt x="24" y="0"/>
                    <a:pt x="24" y="0"/>
                    <a:pt x="24" y="0"/>
                  </a:cubicBezTo>
                  <a:cubicBezTo>
                    <a:pt x="29" y="0"/>
                    <a:pt x="29" y="0"/>
                    <a:pt x="29" y="0"/>
                  </a:cubicBezTo>
                  <a:lnTo>
                    <a:pt x="23" y="28"/>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30" name="Freeform 18"/>
            <p:cNvSpPr>
              <a:spLocks noChangeAspect="1"/>
            </p:cNvSpPr>
            <p:nvPr userDrawn="1"/>
          </p:nvSpPr>
          <p:spPr bwMode="black">
            <a:xfrm>
              <a:off x="3606" y="2126"/>
              <a:ext cx="102" cy="98"/>
            </a:xfrm>
            <a:custGeom>
              <a:avLst/>
              <a:gdLst/>
              <a:ahLst/>
              <a:cxnLst>
                <a:cxn ang="0">
                  <a:pos x="25" y="10"/>
                </a:cxn>
                <a:cxn ang="0">
                  <a:pos x="18" y="4"/>
                </a:cxn>
                <a:cxn ang="0">
                  <a:pos x="7" y="15"/>
                </a:cxn>
                <a:cxn ang="0">
                  <a:pos x="14" y="26"/>
                </a:cxn>
                <a:cxn ang="0">
                  <a:pos x="24" y="19"/>
                </a:cxn>
                <a:cxn ang="0">
                  <a:pos x="29" y="19"/>
                </a:cxn>
                <a:cxn ang="0">
                  <a:pos x="13" y="30"/>
                </a:cxn>
                <a:cxn ang="0">
                  <a:pos x="2" y="15"/>
                </a:cxn>
                <a:cxn ang="0">
                  <a:pos x="19" y="0"/>
                </a:cxn>
                <a:cxn ang="0">
                  <a:pos x="30" y="10"/>
                </a:cxn>
                <a:cxn ang="0">
                  <a:pos x="25" y="10"/>
                </a:cxn>
              </a:cxnLst>
              <a:rect l="0" t="0" r="r" b="b"/>
              <a:pathLst>
                <a:path w="30" h="30">
                  <a:moveTo>
                    <a:pt x="25" y="10"/>
                  </a:moveTo>
                  <a:cubicBezTo>
                    <a:pt x="25" y="6"/>
                    <a:pt x="22" y="4"/>
                    <a:pt x="18" y="4"/>
                  </a:cubicBezTo>
                  <a:cubicBezTo>
                    <a:pt x="11" y="4"/>
                    <a:pt x="8" y="10"/>
                    <a:pt x="7" y="15"/>
                  </a:cubicBezTo>
                  <a:cubicBezTo>
                    <a:pt x="6" y="21"/>
                    <a:pt x="7" y="26"/>
                    <a:pt x="14" y="26"/>
                  </a:cubicBezTo>
                  <a:cubicBezTo>
                    <a:pt x="19" y="26"/>
                    <a:pt x="23" y="23"/>
                    <a:pt x="24" y="19"/>
                  </a:cubicBezTo>
                  <a:cubicBezTo>
                    <a:pt x="29" y="19"/>
                    <a:pt x="29" y="19"/>
                    <a:pt x="29" y="19"/>
                  </a:cubicBezTo>
                  <a:cubicBezTo>
                    <a:pt x="27" y="26"/>
                    <a:pt x="21" y="30"/>
                    <a:pt x="13" y="30"/>
                  </a:cubicBezTo>
                  <a:cubicBezTo>
                    <a:pt x="4" y="30"/>
                    <a:pt x="0" y="24"/>
                    <a:pt x="2" y="15"/>
                  </a:cubicBezTo>
                  <a:cubicBezTo>
                    <a:pt x="4" y="6"/>
                    <a:pt x="10" y="0"/>
                    <a:pt x="19" y="0"/>
                  </a:cubicBezTo>
                  <a:cubicBezTo>
                    <a:pt x="25" y="0"/>
                    <a:pt x="30" y="3"/>
                    <a:pt x="30" y="10"/>
                  </a:cubicBezTo>
                  <a:lnTo>
                    <a:pt x="25" y="10"/>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31" name="Freeform 19"/>
            <p:cNvSpPr>
              <a:spLocks noChangeAspect="1"/>
            </p:cNvSpPr>
            <p:nvPr userDrawn="1"/>
          </p:nvSpPr>
          <p:spPr bwMode="black">
            <a:xfrm>
              <a:off x="3716" y="2101"/>
              <a:ext cx="57" cy="123"/>
            </a:xfrm>
            <a:custGeom>
              <a:avLst/>
              <a:gdLst/>
              <a:ahLst/>
              <a:cxnLst>
                <a:cxn ang="0">
                  <a:pos x="1" y="9"/>
                </a:cxn>
                <a:cxn ang="0">
                  <a:pos x="6" y="9"/>
                </a:cxn>
                <a:cxn ang="0">
                  <a:pos x="8" y="0"/>
                </a:cxn>
                <a:cxn ang="0">
                  <a:pos x="13" y="0"/>
                </a:cxn>
                <a:cxn ang="0">
                  <a:pos x="11" y="9"/>
                </a:cxn>
                <a:cxn ang="0">
                  <a:pos x="17" y="9"/>
                </a:cxn>
                <a:cxn ang="0">
                  <a:pos x="16" y="13"/>
                </a:cxn>
                <a:cxn ang="0">
                  <a:pos x="10" y="13"/>
                </a:cxn>
                <a:cxn ang="0">
                  <a:pos x="7" y="31"/>
                </a:cxn>
                <a:cxn ang="0">
                  <a:pos x="8" y="34"/>
                </a:cxn>
                <a:cxn ang="0">
                  <a:pos x="11" y="33"/>
                </a:cxn>
                <a:cxn ang="0">
                  <a:pos x="11" y="38"/>
                </a:cxn>
                <a:cxn ang="0">
                  <a:pos x="6" y="38"/>
                </a:cxn>
                <a:cxn ang="0">
                  <a:pos x="2" y="32"/>
                </a:cxn>
                <a:cxn ang="0">
                  <a:pos x="5" y="13"/>
                </a:cxn>
                <a:cxn ang="0">
                  <a:pos x="1" y="13"/>
                </a:cxn>
                <a:cxn ang="0">
                  <a:pos x="1" y="9"/>
                </a:cxn>
              </a:cxnLst>
              <a:rect l="0" t="0" r="r" b="b"/>
              <a:pathLst>
                <a:path w="17" h="38">
                  <a:moveTo>
                    <a:pt x="1" y="9"/>
                  </a:moveTo>
                  <a:cubicBezTo>
                    <a:pt x="6" y="9"/>
                    <a:pt x="6" y="9"/>
                    <a:pt x="6" y="9"/>
                  </a:cubicBezTo>
                  <a:cubicBezTo>
                    <a:pt x="8" y="0"/>
                    <a:pt x="8" y="0"/>
                    <a:pt x="8" y="0"/>
                  </a:cubicBezTo>
                  <a:cubicBezTo>
                    <a:pt x="13" y="0"/>
                    <a:pt x="13" y="0"/>
                    <a:pt x="13" y="0"/>
                  </a:cubicBezTo>
                  <a:cubicBezTo>
                    <a:pt x="11" y="9"/>
                    <a:pt x="11" y="9"/>
                    <a:pt x="11" y="9"/>
                  </a:cubicBezTo>
                  <a:cubicBezTo>
                    <a:pt x="17" y="9"/>
                    <a:pt x="17" y="9"/>
                    <a:pt x="17" y="9"/>
                  </a:cubicBezTo>
                  <a:cubicBezTo>
                    <a:pt x="16" y="13"/>
                    <a:pt x="16" y="13"/>
                    <a:pt x="16" y="13"/>
                  </a:cubicBezTo>
                  <a:cubicBezTo>
                    <a:pt x="10" y="13"/>
                    <a:pt x="10" y="13"/>
                    <a:pt x="10" y="13"/>
                  </a:cubicBezTo>
                  <a:cubicBezTo>
                    <a:pt x="7" y="31"/>
                    <a:pt x="7" y="31"/>
                    <a:pt x="7" y="31"/>
                  </a:cubicBezTo>
                  <a:cubicBezTo>
                    <a:pt x="7" y="33"/>
                    <a:pt x="6" y="34"/>
                    <a:pt x="8" y="34"/>
                  </a:cubicBezTo>
                  <a:cubicBezTo>
                    <a:pt x="9" y="34"/>
                    <a:pt x="10" y="34"/>
                    <a:pt x="11" y="33"/>
                  </a:cubicBezTo>
                  <a:cubicBezTo>
                    <a:pt x="11" y="38"/>
                    <a:pt x="11" y="38"/>
                    <a:pt x="11" y="38"/>
                  </a:cubicBezTo>
                  <a:cubicBezTo>
                    <a:pt x="9" y="38"/>
                    <a:pt x="7" y="38"/>
                    <a:pt x="6" y="38"/>
                  </a:cubicBezTo>
                  <a:cubicBezTo>
                    <a:pt x="0" y="38"/>
                    <a:pt x="1" y="36"/>
                    <a:pt x="2" y="32"/>
                  </a:cubicBezTo>
                  <a:cubicBezTo>
                    <a:pt x="5" y="13"/>
                    <a:pt x="5" y="13"/>
                    <a:pt x="5" y="13"/>
                  </a:cubicBezTo>
                  <a:cubicBezTo>
                    <a:pt x="1" y="13"/>
                    <a:pt x="1" y="13"/>
                    <a:pt x="1" y="13"/>
                  </a:cubicBezTo>
                  <a:lnTo>
                    <a:pt x="1" y="9"/>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32" name="Freeform 20"/>
            <p:cNvSpPr>
              <a:spLocks noChangeAspect="1" noEditPoints="1"/>
            </p:cNvSpPr>
            <p:nvPr userDrawn="1"/>
          </p:nvSpPr>
          <p:spPr bwMode="black">
            <a:xfrm>
              <a:off x="3765" y="2126"/>
              <a:ext cx="104" cy="98"/>
            </a:xfrm>
            <a:custGeom>
              <a:avLst/>
              <a:gdLst/>
              <a:ahLst/>
              <a:cxnLst>
                <a:cxn ang="0">
                  <a:pos x="19" y="0"/>
                </a:cxn>
                <a:cxn ang="0">
                  <a:pos x="30" y="15"/>
                </a:cxn>
                <a:cxn ang="0">
                  <a:pos x="13" y="30"/>
                </a:cxn>
                <a:cxn ang="0">
                  <a:pos x="2" y="15"/>
                </a:cxn>
                <a:cxn ang="0">
                  <a:pos x="19" y="0"/>
                </a:cxn>
                <a:cxn ang="0">
                  <a:pos x="14" y="26"/>
                </a:cxn>
                <a:cxn ang="0">
                  <a:pos x="25" y="15"/>
                </a:cxn>
                <a:cxn ang="0">
                  <a:pos x="18" y="4"/>
                </a:cxn>
                <a:cxn ang="0">
                  <a:pos x="7" y="15"/>
                </a:cxn>
                <a:cxn ang="0">
                  <a:pos x="14" y="26"/>
                </a:cxn>
              </a:cxnLst>
              <a:rect l="0" t="0" r="r" b="b"/>
              <a:pathLst>
                <a:path w="32" h="30">
                  <a:moveTo>
                    <a:pt x="19" y="0"/>
                  </a:moveTo>
                  <a:cubicBezTo>
                    <a:pt x="28" y="0"/>
                    <a:pt x="32" y="6"/>
                    <a:pt x="30" y="15"/>
                  </a:cubicBezTo>
                  <a:cubicBezTo>
                    <a:pt x="29" y="24"/>
                    <a:pt x="22" y="30"/>
                    <a:pt x="13" y="30"/>
                  </a:cubicBezTo>
                  <a:cubicBezTo>
                    <a:pt x="4" y="30"/>
                    <a:pt x="0" y="24"/>
                    <a:pt x="2" y="15"/>
                  </a:cubicBezTo>
                  <a:cubicBezTo>
                    <a:pt x="4" y="6"/>
                    <a:pt x="10" y="0"/>
                    <a:pt x="19" y="0"/>
                  </a:cubicBezTo>
                  <a:close/>
                  <a:moveTo>
                    <a:pt x="14" y="26"/>
                  </a:moveTo>
                  <a:cubicBezTo>
                    <a:pt x="21" y="26"/>
                    <a:pt x="24" y="20"/>
                    <a:pt x="25" y="15"/>
                  </a:cubicBezTo>
                  <a:cubicBezTo>
                    <a:pt x="26" y="10"/>
                    <a:pt x="25" y="4"/>
                    <a:pt x="18" y="4"/>
                  </a:cubicBezTo>
                  <a:cubicBezTo>
                    <a:pt x="11" y="4"/>
                    <a:pt x="8" y="10"/>
                    <a:pt x="7" y="15"/>
                  </a:cubicBezTo>
                  <a:cubicBezTo>
                    <a:pt x="6" y="20"/>
                    <a:pt x="7" y="26"/>
                    <a:pt x="14" y="26"/>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33" name="Freeform 21"/>
            <p:cNvSpPr>
              <a:spLocks noChangeAspect="1"/>
            </p:cNvSpPr>
            <p:nvPr userDrawn="1"/>
          </p:nvSpPr>
          <p:spPr bwMode="black">
            <a:xfrm>
              <a:off x="3874" y="2126"/>
              <a:ext cx="69" cy="95"/>
            </a:xfrm>
            <a:custGeom>
              <a:avLst/>
              <a:gdLst/>
              <a:ahLst/>
              <a:cxnLst>
                <a:cxn ang="0">
                  <a:pos x="6" y="1"/>
                </a:cxn>
                <a:cxn ang="0">
                  <a:pos x="11" y="1"/>
                </a:cxn>
                <a:cxn ang="0">
                  <a:pos x="10" y="6"/>
                </a:cxn>
                <a:cxn ang="0">
                  <a:pos x="10" y="6"/>
                </a:cxn>
                <a:cxn ang="0">
                  <a:pos x="21" y="0"/>
                </a:cxn>
                <a:cxn ang="0">
                  <a:pos x="20" y="6"/>
                </a:cxn>
                <a:cxn ang="0">
                  <a:pos x="17" y="6"/>
                </a:cxn>
                <a:cxn ang="0">
                  <a:pos x="8" y="13"/>
                </a:cxn>
                <a:cxn ang="0">
                  <a:pos x="5" y="29"/>
                </a:cxn>
                <a:cxn ang="0">
                  <a:pos x="0" y="29"/>
                </a:cxn>
                <a:cxn ang="0">
                  <a:pos x="6" y="1"/>
                </a:cxn>
              </a:cxnLst>
              <a:rect l="0" t="0" r="r" b="b"/>
              <a:pathLst>
                <a:path w="21" h="29">
                  <a:moveTo>
                    <a:pt x="6" y="1"/>
                  </a:moveTo>
                  <a:cubicBezTo>
                    <a:pt x="11" y="1"/>
                    <a:pt x="11" y="1"/>
                    <a:pt x="11" y="1"/>
                  </a:cubicBezTo>
                  <a:cubicBezTo>
                    <a:pt x="10" y="6"/>
                    <a:pt x="10" y="6"/>
                    <a:pt x="10" y="6"/>
                  </a:cubicBezTo>
                  <a:cubicBezTo>
                    <a:pt x="10" y="6"/>
                    <a:pt x="10" y="6"/>
                    <a:pt x="10" y="6"/>
                  </a:cubicBezTo>
                  <a:cubicBezTo>
                    <a:pt x="13" y="2"/>
                    <a:pt x="16" y="0"/>
                    <a:pt x="21" y="0"/>
                  </a:cubicBezTo>
                  <a:cubicBezTo>
                    <a:pt x="20" y="6"/>
                    <a:pt x="20" y="6"/>
                    <a:pt x="20" y="6"/>
                  </a:cubicBezTo>
                  <a:cubicBezTo>
                    <a:pt x="19" y="6"/>
                    <a:pt x="18" y="6"/>
                    <a:pt x="17" y="6"/>
                  </a:cubicBezTo>
                  <a:cubicBezTo>
                    <a:pt x="12" y="6"/>
                    <a:pt x="9" y="10"/>
                    <a:pt x="8" y="13"/>
                  </a:cubicBezTo>
                  <a:cubicBezTo>
                    <a:pt x="5" y="29"/>
                    <a:pt x="5" y="29"/>
                    <a:pt x="5" y="29"/>
                  </a:cubicBezTo>
                  <a:cubicBezTo>
                    <a:pt x="0" y="29"/>
                    <a:pt x="0" y="29"/>
                    <a:pt x="0" y="29"/>
                  </a:cubicBezTo>
                  <a:lnTo>
                    <a:pt x="6" y="1"/>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34" name="Freeform 22"/>
            <p:cNvSpPr>
              <a:spLocks noChangeAspect="1"/>
            </p:cNvSpPr>
            <p:nvPr userDrawn="1"/>
          </p:nvSpPr>
          <p:spPr bwMode="black">
            <a:xfrm>
              <a:off x="1320" y="1322"/>
              <a:ext cx="241" cy="13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26522"/>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1523735" name="Freeform 23"/>
            <p:cNvSpPr>
              <a:spLocks noChangeAspect="1"/>
            </p:cNvSpPr>
            <p:nvPr userDrawn="1"/>
          </p:nvSpPr>
          <p:spPr bwMode="black">
            <a:xfrm>
              <a:off x="1460" y="1393"/>
              <a:ext cx="235" cy="133"/>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FD4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1523736" name="Freeform 24"/>
            <p:cNvSpPr>
              <a:spLocks noChangeAspect="1"/>
            </p:cNvSpPr>
            <p:nvPr userDrawn="1"/>
          </p:nvSpPr>
          <p:spPr bwMode="black">
            <a:xfrm>
              <a:off x="1591" y="1461"/>
              <a:ext cx="241" cy="136"/>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26522"/>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1523737" name="Freeform 25"/>
            <p:cNvSpPr>
              <a:spLocks noChangeAspect="1"/>
            </p:cNvSpPr>
            <p:nvPr userDrawn="1"/>
          </p:nvSpPr>
          <p:spPr bwMode="black">
            <a:xfrm>
              <a:off x="1389" y="1584"/>
              <a:ext cx="240" cy="136"/>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D4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1523738" name="Freeform 26"/>
            <p:cNvSpPr>
              <a:spLocks noChangeAspect="1"/>
            </p:cNvSpPr>
            <p:nvPr userDrawn="1"/>
          </p:nvSpPr>
          <p:spPr bwMode="black">
            <a:xfrm>
              <a:off x="1525" y="1657"/>
              <a:ext cx="238" cy="131"/>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26522"/>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1523739" name="Freeform 27"/>
            <p:cNvSpPr>
              <a:spLocks noChangeAspect="1"/>
            </p:cNvSpPr>
            <p:nvPr userDrawn="1"/>
          </p:nvSpPr>
          <p:spPr bwMode="black">
            <a:xfrm>
              <a:off x="1189" y="1704"/>
              <a:ext cx="235" cy="138"/>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26522"/>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1523740" name="Freeform 28"/>
            <p:cNvSpPr>
              <a:spLocks noChangeAspect="1"/>
            </p:cNvSpPr>
            <p:nvPr userDrawn="1"/>
          </p:nvSpPr>
          <p:spPr bwMode="black">
            <a:xfrm>
              <a:off x="1320" y="1774"/>
              <a:ext cx="241" cy="137"/>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D4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1523741" name="Freeform 29"/>
            <p:cNvSpPr>
              <a:spLocks noChangeAspect="1"/>
            </p:cNvSpPr>
            <p:nvPr userDrawn="1"/>
          </p:nvSpPr>
          <p:spPr bwMode="black">
            <a:xfrm>
              <a:off x="1118" y="1900"/>
              <a:ext cx="241" cy="136"/>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26522"/>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1523742" name="Freeform 30"/>
            <p:cNvSpPr>
              <a:spLocks noChangeAspect="1"/>
            </p:cNvSpPr>
            <p:nvPr userDrawn="1"/>
          </p:nvSpPr>
          <p:spPr bwMode="black">
            <a:xfrm>
              <a:off x="1832" y="1676"/>
              <a:ext cx="194" cy="360"/>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43" name="Freeform 31"/>
            <p:cNvSpPr>
              <a:spLocks noChangeAspect="1"/>
            </p:cNvSpPr>
            <p:nvPr userDrawn="1"/>
          </p:nvSpPr>
          <p:spPr bwMode="black">
            <a:xfrm>
              <a:off x="1993" y="1766"/>
              <a:ext cx="205" cy="270"/>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44" name="Freeform 32"/>
            <p:cNvSpPr>
              <a:spLocks noChangeAspect="1" noEditPoints="1"/>
            </p:cNvSpPr>
            <p:nvPr userDrawn="1"/>
          </p:nvSpPr>
          <p:spPr bwMode="black">
            <a:xfrm>
              <a:off x="3292" y="1761"/>
              <a:ext cx="284" cy="280"/>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45" name="Freeform 33"/>
            <p:cNvSpPr>
              <a:spLocks noChangeAspect="1"/>
            </p:cNvSpPr>
            <p:nvPr userDrawn="1"/>
          </p:nvSpPr>
          <p:spPr bwMode="black">
            <a:xfrm>
              <a:off x="3585" y="1679"/>
              <a:ext cx="147" cy="357"/>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46" name="Freeform 34"/>
            <p:cNvSpPr>
              <a:spLocks noChangeAspect="1" noEditPoints="1"/>
            </p:cNvSpPr>
            <p:nvPr userDrawn="1"/>
          </p:nvSpPr>
          <p:spPr bwMode="black">
            <a:xfrm>
              <a:off x="2174" y="1761"/>
              <a:ext cx="292" cy="280"/>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47" name="Freeform 35"/>
            <p:cNvSpPr>
              <a:spLocks noChangeAspect="1" noEditPoints="1"/>
            </p:cNvSpPr>
            <p:nvPr userDrawn="1"/>
          </p:nvSpPr>
          <p:spPr bwMode="black">
            <a:xfrm>
              <a:off x="2466" y="1761"/>
              <a:ext cx="293" cy="280"/>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48" name="Freeform 36"/>
            <p:cNvSpPr>
              <a:spLocks noChangeAspect="1" noEditPoints="1"/>
            </p:cNvSpPr>
            <p:nvPr userDrawn="1"/>
          </p:nvSpPr>
          <p:spPr bwMode="black">
            <a:xfrm>
              <a:off x="3710" y="1761"/>
              <a:ext cx="290" cy="280"/>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49" name="Freeform 37"/>
            <p:cNvSpPr>
              <a:spLocks noChangeAspect="1"/>
            </p:cNvSpPr>
            <p:nvPr userDrawn="1"/>
          </p:nvSpPr>
          <p:spPr bwMode="black">
            <a:xfrm>
              <a:off x="3018" y="1761"/>
              <a:ext cx="282" cy="280"/>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1523750" name="Freeform 38"/>
            <p:cNvSpPr>
              <a:spLocks noChangeAspect="1"/>
            </p:cNvSpPr>
            <p:nvPr userDrawn="1"/>
          </p:nvSpPr>
          <p:spPr bwMode="black">
            <a:xfrm>
              <a:off x="2737" y="1761"/>
              <a:ext cx="298" cy="280"/>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pPr>
                <a:defRPr/>
              </a:pPr>
              <a:endParaRPr lang="en-US">
                <a:solidFill>
                  <a:srgbClr val="000000"/>
                </a:solidFill>
              </a:endParaRPr>
            </a:p>
          </p:txBody>
        </p:sp>
      </p:grpSp>
    </p:spTree>
  </p:cSld>
  <p:clrMap bg1="lt1" tx1="dk1" bg2="lt2" tx2="dk2" accent1="accent1" accent2="accent2" accent3="accent3" accent4="accent4" accent5="accent5" accent6="accent6" hlink="hlink" folHlink="folHlink"/>
  <p:sldLayoutIdLst>
    <p:sldLayoutId id="2147485476" r:id="rId1"/>
    <p:sldLayoutId id="2147485477" r:id="rId2"/>
    <p:sldLayoutId id="2147485478" r:id="rId3"/>
    <p:sldLayoutId id="2147485479" r:id="rId4"/>
    <p:sldLayoutId id="2147485480" r:id="rId5"/>
    <p:sldLayoutId id="2147485481" r:id="rId6"/>
    <p:sldLayoutId id="2147485482" r:id="rId7"/>
    <p:sldLayoutId id="2147485483" r:id="rId8"/>
    <p:sldLayoutId id="2147485484" r:id="rId9"/>
    <p:sldLayoutId id="2147485485" r:id="rId10"/>
    <p:sldLayoutId id="2147485486" r:id="rId11"/>
  </p:sldLayoutIdLst>
  <p:transition>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 name="Rectangle 55"/>
          <p:cNvSpPr>
            <a:spLocks noChangeArrowheads="1"/>
          </p:cNvSpPr>
          <p:nvPr/>
        </p:nvSpPr>
        <p:spPr bwMode="auto">
          <a:xfrm>
            <a:off x="295275" y="3368675"/>
            <a:ext cx="8667750" cy="523875"/>
          </a:xfrm>
          <a:prstGeom prst="rect">
            <a:avLst/>
          </a:prstGeom>
          <a:solidFill>
            <a:schemeClr val="hlink">
              <a:alpha val="34117"/>
            </a:schemeClr>
          </a:solidFill>
          <a:ln w="9525">
            <a:noFill/>
            <a:miter lim="800000"/>
            <a:headEnd/>
            <a:tailEnd/>
          </a:ln>
        </p:spPr>
        <p:txBody>
          <a:bodyPr wrap="none" anchor="ctr"/>
          <a:lstStyle/>
          <a:p>
            <a:pPr>
              <a:defRPr/>
            </a:pPr>
            <a:endParaRPr lang="en-US" b="0">
              <a:solidFill>
                <a:srgbClr val="000000"/>
              </a:solidFill>
              <a:latin typeface="Arial" charset="0"/>
            </a:endParaRPr>
          </a:p>
        </p:txBody>
      </p:sp>
      <p:grpSp>
        <p:nvGrpSpPr>
          <p:cNvPr id="2" name="Group 163"/>
          <p:cNvGrpSpPr>
            <a:grpSpLocks/>
          </p:cNvGrpSpPr>
          <p:nvPr/>
        </p:nvGrpSpPr>
        <p:grpSpPr bwMode="auto">
          <a:xfrm>
            <a:off x="7278688" y="6148388"/>
            <a:ext cx="1771650" cy="477837"/>
            <a:chOff x="4288" y="3754"/>
            <a:chExt cx="1228" cy="331"/>
          </a:xfrm>
        </p:grpSpPr>
        <p:sp>
          <p:nvSpPr>
            <p:cNvPr id="50" name="Text Box 129"/>
            <p:cNvSpPr txBox="1">
              <a:spLocks noChangeAspect="1" noChangeArrowheads="1"/>
            </p:cNvSpPr>
            <p:nvPr/>
          </p:nvSpPr>
          <p:spPr bwMode="black">
            <a:xfrm>
              <a:off x="5301" y="3883"/>
              <a:ext cx="215" cy="109"/>
            </a:xfrm>
            <a:prstGeom prst="rect">
              <a:avLst/>
            </a:prstGeom>
            <a:noFill/>
            <a:ln w="9525">
              <a:noFill/>
              <a:miter lim="800000"/>
              <a:headEnd/>
              <a:tailEnd/>
            </a:ln>
            <a:effectLst/>
          </p:spPr>
          <p:txBody>
            <a:bodyPr>
              <a:spAutoFit/>
            </a:bodyPr>
            <a:lstStyle/>
            <a:p>
              <a:pPr>
                <a:defRPr/>
              </a:pPr>
              <a:r>
                <a:rPr lang="en-US" sz="400">
                  <a:solidFill>
                    <a:srgbClr val="000000"/>
                  </a:solidFill>
                </a:rPr>
                <a:t>TM</a:t>
              </a:r>
            </a:p>
          </p:txBody>
        </p:sp>
        <p:sp>
          <p:nvSpPr>
            <p:cNvPr id="51" name="Freeform 130"/>
            <p:cNvSpPr>
              <a:spLocks noChangeAspect="1"/>
            </p:cNvSpPr>
            <p:nvPr/>
          </p:nvSpPr>
          <p:spPr bwMode="black">
            <a:xfrm>
              <a:off x="4862" y="4049"/>
              <a:ext cx="34" cy="36"/>
            </a:xfrm>
            <a:custGeom>
              <a:avLst/>
              <a:gdLst/>
              <a:ahLst/>
              <a:cxnLst>
                <a:cxn ang="0">
                  <a:pos x="7" y="19"/>
                </a:cxn>
                <a:cxn ang="0">
                  <a:pos x="14" y="26"/>
                </a:cxn>
                <a:cxn ang="0">
                  <a:pos x="21" y="21"/>
                </a:cxn>
                <a:cxn ang="0">
                  <a:pos x="5" y="8"/>
                </a:cxn>
                <a:cxn ang="0">
                  <a:pos x="17" y="0"/>
                </a:cxn>
                <a:cxn ang="0">
                  <a:pos x="28" y="9"/>
                </a:cxn>
                <a:cxn ang="0">
                  <a:pos x="23" y="10"/>
                </a:cxn>
                <a:cxn ang="0">
                  <a:pos x="17" y="4"/>
                </a:cxn>
                <a:cxn ang="0">
                  <a:pos x="10" y="8"/>
                </a:cxn>
                <a:cxn ang="0">
                  <a:pos x="26" y="21"/>
                </a:cxn>
                <a:cxn ang="0">
                  <a:pos x="12" y="30"/>
                </a:cxn>
                <a:cxn ang="0">
                  <a:pos x="1" y="20"/>
                </a:cxn>
                <a:cxn ang="0">
                  <a:pos x="7" y="19"/>
                </a:cxn>
              </a:cxnLst>
              <a:rect l="0" t="0" r="r" b="b"/>
              <a:pathLst>
                <a:path w="29" h="30">
                  <a:moveTo>
                    <a:pt x="7" y="19"/>
                  </a:moveTo>
                  <a:cubicBezTo>
                    <a:pt x="6" y="25"/>
                    <a:pt x="10" y="26"/>
                    <a:pt x="14" y="26"/>
                  </a:cubicBezTo>
                  <a:cubicBezTo>
                    <a:pt x="16" y="26"/>
                    <a:pt x="20" y="26"/>
                    <a:pt x="21" y="21"/>
                  </a:cubicBezTo>
                  <a:cubicBezTo>
                    <a:pt x="22" y="14"/>
                    <a:pt x="2" y="20"/>
                    <a:pt x="5" y="8"/>
                  </a:cubicBezTo>
                  <a:cubicBezTo>
                    <a:pt x="6" y="2"/>
                    <a:pt x="12" y="0"/>
                    <a:pt x="17" y="0"/>
                  </a:cubicBezTo>
                  <a:cubicBezTo>
                    <a:pt x="21" y="0"/>
                    <a:pt x="29" y="2"/>
                    <a:pt x="28" y="9"/>
                  </a:cubicBezTo>
                  <a:cubicBezTo>
                    <a:pt x="23" y="10"/>
                    <a:pt x="23" y="10"/>
                    <a:pt x="23" y="10"/>
                  </a:cubicBezTo>
                  <a:cubicBezTo>
                    <a:pt x="23" y="6"/>
                    <a:pt x="20" y="4"/>
                    <a:pt x="17" y="4"/>
                  </a:cubicBezTo>
                  <a:cubicBezTo>
                    <a:pt x="14" y="4"/>
                    <a:pt x="10" y="4"/>
                    <a:pt x="10" y="8"/>
                  </a:cubicBezTo>
                  <a:cubicBezTo>
                    <a:pt x="8" y="15"/>
                    <a:pt x="28" y="10"/>
                    <a:pt x="26" y="21"/>
                  </a:cubicBezTo>
                  <a:cubicBezTo>
                    <a:pt x="25" y="27"/>
                    <a:pt x="18" y="30"/>
                    <a:pt x="12" y="30"/>
                  </a:cubicBezTo>
                  <a:cubicBezTo>
                    <a:pt x="6" y="30"/>
                    <a:pt x="0" y="27"/>
                    <a:pt x="1" y="20"/>
                  </a:cubicBezTo>
                  <a:lnTo>
                    <a:pt x="7" y="19"/>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2" name="Freeform 131"/>
            <p:cNvSpPr>
              <a:spLocks noChangeAspect="1" noEditPoints="1"/>
            </p:cNvSpPr>
            <p:nvPr/>
          </p:nvSpPr>
          <p:spPr bwMode="black">
            <a:xfrm>
              <a:off x="4899" y="4049"/>
              <a:ext cx="35" cy="36"/>
            </a:xfrm>
            <a:custGeom>
              <a:avLst/>
              <a:gdLst/>
              <a:ahLst/>
              <a:cxnLst>
                <a:cxn ang="0">
                  <a:pos x="7" y="16"/>
                </a:cxn>
                <a:cxn ang="0">
                  <a:pos x="13" y="26"/>
                </a:cxn>
                <a:cxn ang="0">
                  <a:pos x="23" y="20"/>
                </a:cxn>
                <a:cxn ang="0">
                  <a:pos x="27" y="20"/>
                </a:cxn>
                <a:cxn ang="0">
                  <a:pos x="12" y="30"/>
                </a:cxn>
                <a:cxn ang="0">
                  <a:pos x="1" y="15"/>
                </a:cxn>
                <a:cxn ang="0">
                  <a:pos x="18" y="0"/>
                </a:cxn>
                <a:cxn ang="0">
                  <a:pos x="29" y="15"/>
                </a:cxn>
                <a:cxn ang="0">
                  <a:pos x="28" y="16"/>
                </a:cxn>
                <a:cxn ang="0">
                  <a:pos x="7" y="16"/>
                </a:cxn>
                <a:cxn ang="0">
                  <a:pos x="24" y="12"/>
                </a:cxn>
                <a:cxn ang="0">
                  <a:pos x="17" y="4"/>
                </a:cxn>
                <a:cxn ang="0">
                  <a:pos x="7" y="12"/>
                </a:cxn>
                <a:cxn ang="0">
                  <a:pos x="24" y="12"/>
                </a:cxn>
              </a:cxnLst>
              <a:rect l="0" t="0" r="r" b="b"/>
              <a:pathLst>
                <a:path w="30" h="30">
                  <a:moveTo>
                    <a:pt x="7" y="16"/>
                  </a:moveTo>
                  <a:cubicBezTo>
                    <a:pt x="5" y="22"/>
                    <a:pt x="8" y="26"/>
                    <a:pt x="13" y="26"/>
                  </a:cubicBezTo>
                  <a:cubicBezTo>
                    <a:pt x="18" y="26"/>
                    <a:pt x="21" y="24"/>
                    <a:pt x="23" y="20"/>
                  </a:cubicBezTo>
                  <a:cubicBezTo>
                    <a:pt x="27" y="20"/>
                    <a:pt x="27" y="20"/>
                    <a:pt x="27" y="20"/>
                  </a:cubicBezTo>
                  <a:cubicBezTo>
                    <a:pt x="24" y="27"/>
                    <a:pt x="19" y="30"/>
                    <a:pt x="12" y="30"/>
                  </a:cubicBezTo>
                  <a:cubicBezTo>
                    <a:pt x="3" y="30"/>
                    <a:pt x="0" y="23"/>
                    <a:pt x="1" y="15"/>
                  </a:cubicBezTo>
                  <a:cubicBezTo>
                    <a:pt x="3" y="6"/>
                    <a:pt x="9" y="0"/>
                    <a:pt x="18" y="0"/>
                  </a:cubicBezTo>
                  <a:cubicBezTo>
                    <a:pt x="27" y="0"/>
                    <a:pt x="30" y="6"/>
                    <a:pt x="29" y="15"/>
                  </a:cubicBezTo>
                  <a:cubicBezTo>
                    <a:pt x="28" y="16"/>
                    <a:pt x="28" y="16"/>
                    <a:pt x="28" y="16"/>
                  </a:cubicBezTo>
                  <a:lnTo>
                    <a:pt x="7" y="16"/>
                  </a:lnTo>
                  <a:close/>
                  <a:moveTo>
                    <a:pt x="24" y="12"/>
                  </a:moveTo>
                  <a:cubicBezTo>
                    <a:pt x="24" y="8"/>
                    <a:pt x="22" y="4"/>
                    <a:pt x="17" y="4"/>
                  </a:cubicBezTo>
                  <a:cubicBezTo>
                    <a:pt x="12" y="4"/>
                    <a:pt x="8" y="8"/>
                    <a:pt x="7" y="12"/>
                  </a:cubicBezTo>
                  <a:lnTo>
                    <a:pt x="24" y="12"/>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3" name="Freeform 132"/>
            <p:cNvSpPr>
              <a:spLocks noChangeAspect="1"/>
            </p:cNvSpPr>
            <p:nvPr/>
          </p:nvSpPr>
          <p:spPr bwMode="black">
            <a:xfrm>
              <a:off x="4937" y="4049"/>
              <a:ext cx="53" cy="35"/>
            </a:xfrm>
            <a:custGeom>
              <a:avLst/>
              <a:gdLst/>
              <a:ahLst/>
              <a:cxnLst>
                <a:cxn ang="0">
                  <a:pos x="5" y="1"/>
                </a:cxn>
                <a:cxn ang="0">
                  <a:pos x="10" y="1"/>
                </a:cxn>
                <a:cxn ang="0">
                  <a:pos x="9" y="4"/>
                </a:cxn>
                <a:cxn ang="0">
                  <a:pos x="9" y="4"/>
                </a:cxn>
                <a:cxn ang="0">
                  <a:pos x="18" y="0"/>
                </a:cxn>
                <a:cxn ang="0">
                  <a:pos x="26" y="5"/>
                </a:cxn>
                <a:cxn ang="0">
                  <a:pos x="35" y="0"/>
                </a:cxn>
                <a:cxn ang="0">
                  <a:pos x="43" y="10"/>
                </a:cxn>
                <a:cxn ang="0">
                  <a:pos x="39" y="29"/>
                </a:cxn>
                <a:cxn ang="0">
                  <a:pos x="34" y="29"/>
                </a:cxn>
                <a:cxn ang="0">
                  <a:pos x="38" y="10"/>
                </a:cxn>
                <a:cxn ang="0">
                  <a:pos x="34" y="4"/>
                </a:cxn>
                <a:cxn ang="0">
                  <a:pos x="26" y="10"/>
                </a:cxn>
                <a:cxn ang="0">
                  <a:pos x="22" y="29"/>
                </a:cxn>
                <a:cxn ang="0">
                  <a:pos x="17" y="29"/>
                </a:cxn>
                <a:cxn ang="0">
                  <a:pos x="21" y="10"/>
                </a:cxn>
                <a:cxn ang="0">
                  <a:pos x="17" y="4"/>
                </a:cxn>
                <a:cxn ang="0">
                  <a:pos x="8" y="10"/>
                </a:cxn>
                <a:cxn ang="0">
                  <a:pos x="5" y="29"/>
                </a:cxn>
                <a:cxn ang="0">
                  <a:pos x="0" y="29"/>
                </a:cxn>
                <a:cxn ang="0">
                  <a:pos x="5" y="1"/>
                </a:cxn>
              </a:cxnLst>
              <a:rect l="0" t="0" r="r" b="b"/>
              <a:pathLst>
                <a:path w="44" h="29">
                  <a:moveTo>
                    <a:pt x="5" y="1"/>
                  </a:moveTo>
                  <a:cubicBezTo>
                    <a:pt x="10" y="1"/>
                    <a:pt x="10" y="1"/>
                    <a:pt x="10" y="1"/>
                  </a:cubicBezTo>
                  <a:cubicBezTo>
                    <a:pt x="9" y="4"/>
                    <a:pt x="9" y="4"/>
                    <a:pt x="9" y="4"/>
                  </a:cubicBezTo>
                  <a:cubicBezTo>
                    <a:pt x="9" y="4"/>
                    <a:pt x="9" y="4"/>
                    <a:pt x="9" y="4"/>
                  </a:cubicBezTo>
                  <a:cubicBezTo>
                    <a:pt x="12" y="2"/>
                    <a:pt x="15" y="0"/>
                    <a:pt x="18" y="0"/>
                  </a:cubicBezTo>
                  <a:cubicBezTo>
                    <a:pt x="21" y="0"/>
                    <a:pt x="25" y="1"/>
                    <a:pt x="26" y="5"/>
                  </a:cubicBezTo>
                  <a:cubicBezTo>
                    <a:pt x="28" y="2"/>
                    <a:pt x="32" y="0"/>
                    <a:pt x="35" y="0"/>
                  </a:cubicBezTo>
                  <a:cubicBezTo>
                    <a:pt x="40" y="0"/>
                    <a:pt x="44" y="2"/>
                    <a:pt x="43" y="10"/>
                  </a:cubicBezTo>
                  <a:cubicBezTo>
                    <a:pt x="39" y="29"/>
                    <a:pt x="39" y="29"/>
                    <a:pt x="39" y="29"/>
                  </a:cubicBezTo>
                  <a:cubicBezTo>
                    <a:pt x="34" y="29"/>
                    <a:pt x="34" y="29"/>
                    <a:pt x="34" y="29"/>
                  </a:cubicBezTo>
                  <a:cubicBezTo>
                    <a:pt x="38" y="10"/>
                    <a:pt x="38" y="10"/>
                    <a:pt x="38" y="10"/>
                  </a:cubicBezTo>
                  <a:cubicBezTo>
                    <a:pt x="39" y="7"/>
                    <a:pt x="37" y="4"/>
                    <a:pt x="34" y="4"/>
                  </a:cubicBezTo>
                  <a:cubicBezTo>
                    <a:pt x="31" y="4"/>
                    <a:pt x="26" y="6"/>
                    <a:pt x="26" y="10"/>
                  </a:cubicBezTo>
                  <a:cubicBezTo>
                    <a:pt x="22" y="29"/>
                    <a:pt x="22" y="29"/>
                    <a:pt x="22" y="29"/>
                  </a:cubicBezTo>
                  <a:cubicBezTo>
                    <a:pt x="17" y="29"/>
                    <a:pt x="17" y="29"/>
                    <a:pt x="17" y="29"/>
                  </a:cubicBezTo>
                  <a:cubicBezTo>
                    <a:pt x="21" y="10"/>
                    <a:pt x="21" y="10"/>
                    <a:pt x="21" y="10"/>
                  </a:cubicBezTo>
                  <a:cubicBezTo>
                    <a:pt x="21" y="7"/>
                    <a:pt x="20" y="4"/>
                    <a:pt x="17" y="4"/>
                  </a:cubicBezTo>
                  <a:cubicBezTo>
                    <a:pt x="14" y="4"/>
                    <a:pt x="9" y="6"/>
                    <a:pt x="8" y="10"/>
                  </a:cubicBezTo>
                  <a:cubicBezTo>
                    <a:pt x="5" y="29"/>
                    <a:pt x="5" y="29"/>
                    <a:pt x="5" y="29"/>
                  </a:cubicBezTo>
                  <a:cubicBezTo>
                    <a:pt x="0" y="29"/>
                    <a:pt x="0" y="29"/>
                    <a:pt x="0" y="29"/>
                  </a:cubicBezTo>
                  <a:lnTo>
                    <a:pt x="5" y="1"/>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4" name="Freeform 133"/>
            <p:cNvSpPr>
              <a:spLocks noChangeAspect="1" noEditPoints="1"/>
            </p:cNvSpPr>
            <p:nvPr/>
          </p:nvSpPr>
          <p:spPr bwMode="black">
            <a:xfrm>
              <a:off x="4993" y="4033"/>
              <a:ext cx="13" cy="51"/>
            </a:xfrm>
            <a:custGeom>
              <a:avLst/>
              <a:gdLst/>
              <a:ahLst/>
              <a:cxnLst>
                <a:cxn ang="0">
                  <a:pos x="10" y="30"/>
                </a:cxn>
                <a:cxn ang="0">
                  <a:pos x="20" y="30"/>
                </a:cxn>
                <a:cxn ang="0">
                  <a:pos x="8" y="86"/>
                </a:cxn>
                <a:cxn ang="0">
                  <a:pos x="0" y="86"/>
                </a:cxn>
                <a:cxn ang="0">
                  <a:pos x="10" y="30"/>
                </a:cxn>
                <a:cxn ang="0">
                  <a:pos x="16" y="0"/>
                </a:cxn>
                <a:cxn ang="0">
                  <a:pos x="26" y="0"/>
                </a:cxn>
                <a:cxn ang="0">
                  <a:pos x="24" y="12"/>
                </a:cxn>
                <a:cxn ang="0">
                  <a:pos x="14" y="12"/>
                </a:cxn>
                <a:cxn ang="0">
                  <a:pos x="16" y="0"/>
                </a:cxn>
              </a:cxnLst>
              <a:rect l="0" t="0" r="r" b="b"/>
              <a:pathLst>
                <a:path w="26" h="86">
                  <a:moveTo>
                    <a:pt x="10" y="30"/>
                  </a:moveTo>
                  <a:lnTo>
                    <a:pt x="20" y="30"/>
                  </a:lnTo>
                  <a:lnTo>
                    <a:pt x="8" y="86"/>
                  </a:lnTo>
                  <a:lnTo>
                    <a:pt x="0" y="86"/>
                  </a:lnTo>
                  <a:lnTo>
                    <a:pt x="10" y="30"/>
                  </a:lnTo>
                  <a:close/>
                  <a:moveTo>
                    <a:pt x="16" y="0"/>
                  </a:moveTo>
                  <a:lnTo>
                    <a:pt x="26" y="0"/>
                  </a:lnTo>
                  <a:lnTo>
                    <a:pt x="24" y="12"/>
                  </a:lnTo>
                  <a:lnTo>
                    <a:pt x="14" y="12"/>
                  </a:lnTo>
                  <a:lnTo>
                    <a:pt x="16" y="0"/>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5" name="Freeform 134"/>
            <p:cNvSpPr>
              <a:spLocks noChangeAspect="1"/>
            </p:cNvSpPr>
            <p:nvPr/>
          </p:nvSpPr>
          <p:spPr bwMode="black">
            <a:xfrm>
              <a:off x="5007" y="4049"/>
              <a:ext cx="36" cy="36"/>
            </a:xfrm>
            <a:custGeom>
              <a:avLst/>
              <a:gdLst/>
              <a:ahLst/>
              <a:cxnLst>
                <a:cxn ang="0">
                  <a:pos x="25" y="10"/>
                </a:cxn>
                <a:cxn ang="0">
                  <a:pos x="19" y="4"/>
                </a:cxn>
                <a:cxn ang="0">
                  <a:pos x="7" y="15"/>
                </a:cxn>
                <a:cxn ang="0">
                  <a:pos x="14" y="26"/>
                </a:cxn>
                <a:cxn ang="0">
                  <a:pos x="24" y="19"/>
                </a:cxn>
                <a:cxn ang="0">
                  <a:pos x="29" y="19"/>
                </a:cxn>
                <a:cxn ang="0">
                  <a:pos x="13" y="30"/>
                </a:cxn>
                <a:cxn ang="0">
                  <a:pos x="2" y="15"/>
                </a:cxn>
                <a:cxn ang="0">
                  <a:pos x="19" y="0"/>
                </a:cxn>
                <a:cxn ang="0">
                  <a:pos x="30" y="10"/>
                </a:cxn>
                <a:cxn ang="0">
                  <a:pos x="25" y="10"/>
                </a:cxn>
              </a:cxnLst>
              <a:rect l="0" t="0" r="r" b="b"/>
              <a:pathLst>
                <a:path w="30" h="30">
                  <a:moveTo>
                    <a:pt x="25" y="10"/>
                  </a:moveTo>
                  <a:cubicBezTo>
                    <a:pt x="25" y="6"/>
                    <a:pt x="22" y="4"/>
                    <a:pt x="19" y="4"/>
                  </a:cubicBezTo>
                  <a:cubicBezTo>
                    <a:pt x="12" y="4"/>
                    <a:pt x="8" y="10"/>
                    <a:pt x="7" y="15"/>
                  </a:cubicBezTo>
                  <a:cubicBezTo>
                    <a:pt x="6" y="21"/>
                    <a:pt x="8" y="26"/>
                    <a:pt x="14" y="26"/>
                  </a:cubicBezTo>
                  <a:cubicBezTo>
                    <a:pt x="19" y="26"/>
                    <a:pt x="23" y="23"/>
                    <a:pt x="24" y="19"/>
                  </a:cubicBezTo>
                  <a:cubicBezTo>
                    <a:pt x="29" y="19"/>
                    <a:pt x="29" y="19"/>
                    <a:pt x="29" y="19"/>
                  </a:cubicBezTo>
                  <a:cubicBezTo>
                    <a:pt x="27" y="26"/>
                    <a:pt x="21" y="30"/>
                    <a:pt x="13" y="30"/>
                  </a:cubicBezTo>
                  <a:cubicBezTo>
                    <a:pt x="4" y="30"/>
                    <a:pt x="0" y="24"/>
                    <a:pt x="2" y="15"/>
                  </a:cubicBezTo>
                  <a:cubicBezTo>
                    <a:pt x="4" y="6"/>
                    <a:pt x="10" y="0"/>
                    <a:pt x="19" y="0"/>
                  </a:cubicBezTo>
                  <a:cubicBezTo>
                    <a:pt x="25" y="0"/>
                    <a:pt x="30" y="3"/>
                    <a:pt x="30" y="10"/>
                  </a:cubicBezTo>
                  <a:lnTo>
                    <a:pt x="25" y="10"/>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6" name="Freeform 135"/>
            <p:cNvSpPr>
              <a:spLocks noChangeAspect="1" noEditPoints="1"/>
            </p:cNvSpPr>
            <p:nvPr/>
          </p:nvSpPr>
          <p:spPr bwMode="black">
            <a:xfrm>
              <a:off x="5046" y="4049"/>
              <a:ext cx="36" cy="36"/>
            </a:xfrm>
            <a:custGeom>
              <a:avLst/>
              <a:gdLst/>
              <a:ahLst/>
              <a:cxnLst>
                <a:cxn ang="0">
                  <a:pos x="18" y="0"/>
                </a:cxn>
                <a:cxn ang="0">
                  <a:pos x="30" y="15"/>
                </a:cxn>
                <a:cxn ang="0">
                  <a:pos x="13" y="30"/>
                </a:cxn>
                <a:cxn ang="0">
                  <a:pos x="1" y="15"/>
                </a:cxn>
                <a:cxn ang="0">
                  <a:pos x="18" y="0"/>
                </a:cxn>
                <a:cxn ang="0">
                  <a:pos x="13" y="26"/>
                </a:cxn>
                <a:cxn ang="0">
                  <a:pos x="24" y="15"/>
                </a:cxn>
                <a:cxn ang="0">
                  <a:pos x="18" y="4"/>
                </a:cxn>
                <a:cxn ang="0">
                  <a:pos x="7" y="15"/>
                </a:cxn>
                <a:cxn ang="0">
                  <a:pos x="13" y="26"/>
                </a:cxn>
              </a:cxnLst>
              <a:rect l="0" t="0" r="r" b="b"/>
              <a:pathLst>
                <a:path w="31" h="30">
                  <a:moveTo>
                    <a:pt x="18" y="0"/>
                  </a:moveTo>
                  <a:cubicBezTo>
                    <a:pt x="27" y="0"/>
                    <a:pt x="31" y="6"/>
                    <a:pt x="30" y="15"/>
                  </a:cubicBezTo>
                  <a:cubicBezTo>
                    <a:pt x="28" y="24"/>
                    <a:pt x="21" y="30"/>
                    <a:pt x="13" y="30"/>
                  </a:cubicBezTo>
                  <a:cubicBezTo>
                    <a:pt x="4" y="30"/>
                    <a:pt x="0" y="24"/>
                    <a:pt x="1" y="15"/>
                  </a:cubicBezTo>
                  <a:cubicBezTo>
                    <a:pt x="3" y="6"/>
                    <a:pt x="10" y="0"/>
                    <a:pt x="18" y="0"/>
                  </a:cubicBezTo>
                  <a:close/>
                  <a:moveTo>
                    <a:pt x="13" y="26"/>
                  </a:moveTo>
                  <a:cubicBezTo>
                    <a:pt x="20" y="26"/>
                    <a:pt x="23" y="20"/>
                    <a:pt x="24" y="15"/>
                  </a:cubicBezTo>
                  <a:cubicBezTo>
                    <a:pt x="25" y="10"/>
                    <a:pt x="25" y="4"/>
                    <a:pt x="18" y="4"/>
                  </a:cubicBezTo>
                  <a:cubicBezTo>
                    <a:pt x="11" y="4"/>
                    <a:pt x="8" y="10"/>
                    <a:pt x="7" y="15"/>
                  </a:cubicBezTo>
                  <a:cubicBezTo>
                    <a:pt x="6" y="20"/>
                    <a:pt x="6" y="26"/>
                    <a:pt x="13" y="26"/>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7" name="Freeform 136"/>
            <p:cNvSpPr>
              <a:spLocks noChangeAspect="1"/>
            </p:cNvSpPr>
            <p:nvPr/>
          </p:nvSpPr>
          <p:spPr bwMode="black">
            <a:xfrm>
              <a:off x="5085" y="4049"/>
              <a:ext cx="35" cy="35"/>
            </a:xfrm>
            <a:custGeom>
              <a:avLst/>
              <a:gdLst/>
              <a:ahLst/>
              <a:cxnLst>
                <a:cxn ang="0">
                  <a:pos x="5" y="1"/>
                </a:cxn>
                <a:cxn ang="0">
                  <a:pos x="10" y="1"/>
                </a:cxn>
                <a:cxn ang="0">
                  <a:pos x="9" y="4"/>
                </a:cxn>
                <a:cxn ang="0">
                  <a:pos x="10" y="4"/>
                </a:cxn>
                <a:cxn ang="0">
                  <a:pos x="19" y="0"/>
                </a:cxn>
                <a:cxn ang="0">
                  <a:pos x="27" y="10"/>
                </a:cxn>
                <a:cxn ang="0">
                  <a:pos x="23" y="29"/>
                </a:cxn>
                <a:cxn ang="0">
                  <a:pos x="18" y="29"/>
                </a:cxn>
                <a:cxn ang="0">
                  <a:pos x="22" y="11"/>
                </a:cxn>
                <a:cxn ang="0">
                  <a:pos x="17" y="4"/>
                </a:cxn>
                <a:cxn ang="0">
                  <a:pos x="8" y="12"/>
                </a:cxn>
                <a:cxn ang="0">
                  <a:pos x="5" y="29"/>
                </a:cxn>
                <a:cxn ang="0">
                  <a:pos x="0" y="29"/>
                </a:cxn>
                <a:cxn ang="0">
                  <a:pos x="5" y="1"/>
                </a:cxn>
              </a:cxnLst>
              <a:rect l="0" t="0" r="r" b="b"/>
              <a:pathLst>
                <a:path w="29" h="29">
                  <a:moveTo>
                    <a:pt x="5" y="1"/>
                  </a:moveTo>
                  <a:cubicBezTo>
                    <a:pt x="10" y="1"/>
                    <a:pt x="10" y="1"/>
                    <a:pt x="10" y="1"/>
                  </a:cubicBezTo>
                  <a:cubicBezTo>
                    <a:pt x="9" y="4"/>
                    <a:pt x="9" y="4"/>
                    <a:pt x="9" y="4"/>
                  </a:cubicBezTo>
                  <a:cubicBezTo>
                    <a:pt x="10" y="4"/>
                    <a:pt x="10" y="4"/>
                    <a:pt x="10" y="4"/>
                  </a:cubicBezTo>
                  <a:cubicBezTo>
                    <a:pt x="12" y="2"/>
                    <a:pt x="15" y="0"/>
                    <a:pt x="19" y="0"/>
                  </a:cubicBezTo>
                  <a:cubicBezTo>
                    <a:pt x="25" y="0"/>
                    <a:pt x="29" y="2"/>
                    <a:pt x="27" y="10"/>
                  </a:cubicBezTo>
                  <a:cubicBezTo>
                    <a:pt x="23" y="29"/>
                    <a:pt x="23" y="29"/>
                    <a:pt x="23" y="29"/>
                  </a:cubicBezTo>
                  <a:cubicBezTo>
                    <a:pt x="18" y="29"/>
                    <a:pt x="18" y="29"/>
                    <a:pt x="18" y="29"/>
                  </a:cubicBezTo>
                  <a:cubicBezTo>
                    <a:pt x="22" y="11"/>
                    <a:pt x="22" y="11"/>
                    <a:pt x="22" y="11"/>
                  </a:cubicBezTo>
                  <a:cubicBezTo>
                    <a:pt x="23" y="6"/>
                    <a:pt x="21" y="4"/>
                    <a:pt x="17" y="4"/>
                  </a:cubicBezTo>
                  <a:cubicBezTo>
                    <a:pt x="13" y="4"/>
                    <a:pt x="9" y="7"/>
                    <a:pt x="8" y="12"/>
                  </a:cubicBezTo>
                  <a:cubicBezTo>
                    <a:pt x="5" y="29"/>
                    <a:pt x="5" y="29"/>
                    <a:pt x="5" y="29"/>
                  </a:cubicBezTo>
                  <a:cubicBezTo>
                    <a:pt x="0" y="29"/>
                    <a:pt x="0" y="29"/>
                    <a:pt x="0" y="29"/>
                  </a:cubicBezTo>
                  <a:lnTo>
                    <a:pt x="5" y="1"/>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8" name="Freeform 137"/>
            <p:cNvSpPr>
              <a:spLocks noChangeAspect="1" noEditPoints="1"/>
            </p:cNvSpPr>
            <p:nvPr/>
          </p:nvSpPr>
          <p:spPr bwMode="black">
            <a:xfrm>
              <a:off x="5121" y="4033"/>
              <a:ext cx="42" cy="52"/>
            </a:xfrm>
            <a:custGeom>
              <a:avLst/>
              <a:gdLst/>
              <a:ahLst/>
              <a:cxnLst>
                <a:cxn ang="0">
                  <a:pos x="26" y="43"/>
                </a:cxn>
                <a:cxn ang="0">
                  <a:pos x="21" y="43"/>
                </a:cxn>
                <a:cxn ang="0">
                  <a:pos x="22" y="40"/>
                </a:cxn>
                <a:cxn ang="0">
                  <a:pos x="22" y="40"/>
                </a:cxn>
                <a:cxn ang="0">
                  <a:pos x="22" y="40"/>
                </a:cxn>
                <a:cxn ang="0">
                  <a:pos x="12" y="44"/>
                </a:cxn>
                <a:cxn ang="0">
                  <a:pos x="1" y="29"/>
                </a:cxn>
                <a:cxn ang="0">
                  <a:pos x="18" y="14"/>
                </a:cxn>
                <a:cxn ang="0">
                  <a:pos x="26" y="18"/>
                </a:cxn>
                <a:cxn ang="0">
                  <a:pos x="26" y="18"/>
                </a:cxn>
                <a:cxn ang="0">
                  <a:pos x="30" y="0"/>
                </a:cxn>
                <a:cxn ang="0">
                  <a:pos x="35" y="0"/>
                </a:cxn>
                <a:cxn ang="0">
                  <a:pos x="26" y="43"/>
                </a:cxn>
                <a:cxn ang="0">
                  <a:pos x="13" y="40"/>
                </a:cxn>
                <a:cxn ang="0">
                  <a:pos x="24" y="29"/>
                </a:cxn>
                <a:cxn ang="0">
                  <a:pos x="17" y="18"/>
                </a:cxn>
                <a:cxn ang="0">
                  <a:pos x="6" y="29"/>
                </a:cxn>
                <a:cxn ang="0">
                  <a:pos x="13" y="40"/>
                </a:cxn>
              </a:cxnLst>
              <a:rect l="0" t="0" r="r" b="b"/>
              <a:pathLst>
                <a:path w="35" h="44">
                  <a:moveTo>
                    <a:pt x="26" y="43"/>
                  </a:moveTo>
                  <a:cubicBezTo>
                    <a:pt x="21" y="43"/>
                    <a:pt x="21" y="43"/>
                    <a:pt x="21" y="43"/>
                  </a:cubicBezTo>
                  <a:cubicBezTo>
                    <a:pt x="22" y="40"/>
                    <a:pt x="22" y="40"/>
                    <a:pt x="22" y="40"/>
                  </a:cubicBezTo>
                  <a:cubicBezTo>
                    <a:pt x="22" y="40"/>
                    <a:pt x="22" y="40"/>
                    <a:pt x="22" y="40"/>
                  </a:cubicBezTo>
                  <a:cubicBezTo>
                    <a:pt x="22" y="40"/>
                    <a:pt x="22" y="40"/>
                    <a:pt x="22" y="40"/>
                  </a:cubicBezTo>
                  <a:cubicBezTo>
                    <a:pt x="19" y="43"/>
                    <a:pt x="16" y="44"/>
                    <a:pt x="12" y="44"/>
                  </a:cubicBezTo>
                  <a:cubicBezTo>
                    <a:pt x="2" y="44"/>
                    <a:pt x="0" y="37"/>
                    <a:pt x="1" y="29"/>
                  </a:cubicBezTo>
                  <a:cubicBezTo>
                    <a:pt x="3" y="21"/>
                    <a:pt x="8" y="14"/>
                    <a:pt x="18" y="14"/>
                  </a:cubicBezTo>
                  <a:cubicBezTo>
                    <a:pt x="22" y="14"/>
                    <a:pt x="25" y="15"/>
                    <a:pt x="26" y="18"/>
                  </a:cubicBezTo>
                  <a:cubicBezTo>
                    <a:pt x="26" y="18"/>
                    <a:pt x="26" y="18"/>
                    <a:pt x="26" y="18"/>
                  </a:cubicBezTo>
                  <a:cubicBezTo>
                    <a:pt x="30" y="0"/>
                    <a:pt x="30" y="0"/>
                    <a:pt x="30" y="0"/>
                  </a:cubicBezTo>
                  <a:cubicBezTo>
                    <a:pt x="35" y="0"/>
                    <a:pt x="35" y="0"/>
                    <a:pt x="35" y="0"/>
                  </a:cubicBezTo>
                  <a:lnTo>
                    <a:pt x="26" y="43"/>
                  </a:lnTo>
                  <a:close/>
                  <a:moveTo>
                    <a:pt x="13" y="40"/>
                  </a:moveTo>
                  <a:cubicBezTo>
                    <a:pt x="20" y="40"/>
                    <a:pt x="23" y="35"/>
                    <a:pt x="24" y="29"/>
                  </a:cubicBezTo>
                  <a:cubicBezTo>
                    <a:pt x="25" y="23"/>
                    <a:pt x="23" y="18"/>
                    <a:pt x="17" y="18"/>
                  </a:cubicBezTo>
                  <a:cubicBezTo>
                    <a:pt x="11" y="18"/>
                    <a:pt x="7" y="23"/>
                    <a:pt x="6" y="29"/>
                  </a:cubicBezTo>
                  <a:cubicBezTo>
                    <a:pt x="5" y="35"/>
                    <a:pt x="7" y="40"/>
                    <a:pt x="13" y="40"/>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59" name="Freeform 138"/>
            <p:cNvSpPr>
              <a:spLocks noChangeAspect="1"/>
            </p:cNvSpPr>
            <p:nvPr/>
          </p:nvSpPr>
          <p:spPr bwMode="black">
            <a:xfrm>
              <a:off x="5163" y="4050"/>
              <a:ext cx="34" cy="35"/>
            </a:xfrm>
            <a:custGeom>
              <a:avLst/>
              <a:gdLst/>
              <a:ahLst/>
              <a:cxnLst>
                <a:cxn ang="0">
                  <a:pos x="23" y="28"/>
                </a:cxn>
                <a:cxn ang="0">
                  <a:pos x="18" y="28"/>
                </a:cxn>
                <a:cxn ang="0">
                  <a:pos x="19" y="25"/>
                </a:cxn>
                <a:cxn ang="0">
                  <a:pos x="19" y="25"/>
                </a:cxn>
                <a:cxn ang="0">
                  <a:pos x="10" y="29"/>
                </a:cxn>
                <a:cxn ang="0">
                  <a:pos x="1" y="19"/>
                </a:cxn>
                <a:cxn ang="0">
                  <a:pos x="5" y="0"/>
                </a:cxn>
                <a:cxn ang="0">
                  <a:pos x="10" y="0"/>
                </a:cxn>
                <a:cxn ang="0">
                  <a:pos x="6" y="19"/>
                </a:cxn>
                <a:cxn ang="0">
                  <a:pos x="11" y="25"/>
                </a:cxn>
                <a:cxn ang="0">
                  <a:pos x="21" y="17"/>
                </a:cxn>
                <a:cxn ang="0">
                  <a:pos x="24" y="0"/>
                </a:cxn>
                <a:cxn ang="0">
                  <a:pos x="29" y="0"/>
                </a:cxn>
                <a:cxn ang="0">
                  <a:pos x="23" y="28"/>
                </a:cxn>
              </a:cxnLst>
              <a:rect l="0" t="0" r="r" b="b"/>
              <a:pathLst>
                <a:path w="29" h="29">
                  <a:moveTo>
                    <a:pt x="23" y="28"/>
                  </a:moveTo>
                  <a:cubicBezTo>
                    <a:pt x="18" y="28"/>
                    <a:pt x="18" y="28"/>
                    <a:pt x="18" y="28"/>
                  </a:cubicBezTo>
                  <a:cubicBezTo>
                    <a:pt x="19" y="25"/>
                    <a:pt x="19" y="25"/>
                    <a:pt x="19" y="25"/>
                  </a:cubicBezTo>
                  <a:cubicBezTo>
                    <a:pt x="19" y="25"/>
                    <a:pt x="19" y="25"/>
                    <a:pt x="19" y="25"/>
                  </a:cubicBezTo>
                  <a:cubicBezTo>
                    <a:pt x="17" y="27"/>
                    <a:pt x="13" y="29"/>
                    <a:pt x="10" y="29"/>
                  </a:cubicBezTo>
                  <a:cubicBezTo>
                    <a:pt x="4" y="29"/>
                    <a:pt x="0" y="27"/>
                    <a:pt x="1" y="19"/>
                  </a:cubicBezTo>
                  <a:cubicBezTo>
                    <a:pt x="5" y="0"/>
                    <a:pt x="5" y="0"/>
                    <a:pt x="5" y="0"/>
                  </a:cubicBezTo>
                  <a:cubicBezTo>
                    <a:pt x="10" y="0"/>
                    <a:pt x="10" y="0"/>
                    <a:pt x="10" y="0"/>
                  </a:cubicBezTo>
                  <a:cubicBezTo>
                    <a:pt x="6" y="19"/>
                    <a:pt x="6" y="19"/>
                    <a:pt x="6" y="19"/>
                  </a:cubicBezTo>
                  <a:cubicBezTo>
                    <a:pt x="6" y="23"/>
                    <a:pt x="8" y="25"/>
                    <a:pt x="11" y="25"/>
                  </a:cubicBezTo>
                  <a:cubicBezTo>
                    <a:pt x="16" y="25"/>
                    <a:pt x="20" y="22"/>
                    <a:pt x="21" y="17"/>
                  </a:cubicBezTo>
                  <a:cubicBezTo>
                    <a:pt x="24" y="0"/>
                    <a:pt x="24" y="0"/>
                    <a:pt x="24" y="0"/>
                  </a:cubicBezTo>
                  <a:cubicBezTo>
                    <a:pt x="29" y="0"/>
                    <a:pt x="29" y="0"/>
                    <a:pt x="29" y="0"/>
                  </a:cubicBezTo>
                  <a:lnTo>
                    <a:pt x="23" y="28"/>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60" name="Freeform 139"/>
            <p:cNvSpPr>
              <a:spLocks noChangeAspect="1"/>
            </p:cNvSpPr>
            <p:nvPr/>
          </p:nvSpPr>
          <p:spPr bwMode="black">
            <a:xfrm>
              <a:off x="5198" y="4049"/>
              <a:ext cx="37" cy="36"/>
            </a:xfrm>
            <a:custGeom>
              <a:avLst/>
              <a:gdLst/>
              <a:ahLst/>
              <a:cxnLst>
                <a:cxn ang="0">
                  <a:pos x="25" y="10"/>
                </a:cxn>
                <a:cxn ang="0">
                  <a:pos x="18" y="4"/>
                </a:cxn>
                <a:cxn ang="0">
                  <a:pos x="7" y="15"/>
                </a:cxn>
                <a:cxn ang="0">
                  <a:pos x="14" y="26"/>
                </a:cxn>
                <a:cxn ang="0">
                  <a:pos x="24" y="19"/>
                </a:cxn>
                <a:cxn ang="0">
                  <a:pos x="29" y="19"/>
                </a:cxn>
                <a:cxn ang="0">
                  <a:pos x="13" y="30"/>
                </a:cxn>
                <a:cxn ang="0">
                  <a:pos x="2" y="15"/>
                </a:cxn>
                <a:cxn ang="0">
                  <a:pos x="19" y="0"/>
                </a:cxn>
                <a:cxn ang="0">
                  <a:pos x="30" y="10"/>
                </a:cxn>
                <a:cxn ang="0">
                  <a:pos x="25" y="10"/>
                </a:cxn>
              </a:cxnLst>
              <a:rect l="0" t="0" r="r" b="b"/>
              <a:pathLst>
                <a:path w="30" h="30">
                  <a:moveTo>
                    <a:pt x="25" y="10"/>
                  </a:moveTo>
                  <a:cubicBezTo>
                    <a:pt x="25" y="6"/>
                    <a:pt x="22" y="4"/>
                    <a:pt x="18" y="4"/>
                  </a:cubicBezTo>
                  <a:cubicBezTo>
                    <a:pt x="11" y="4"/>
                    <a:pt x="8" y="10"/>
                    <a:pt x="7" y="15"/>
                  </a:cubicBezTo>
                  <a:cubicBezTo>
                    <a:pt x="6" y="21"/>
                    <a:pt x="7" y="26"/>
                    <a:pt x="14" y="26"/>
                  </a:cubicBezTo>
                  <a:cubicBezTo>
                    <a:pt x="19" y="26"/>
                    <a:pt x="23" y="23"/>
                    <a:pt x="24" y="19"/>
                  </a:cubicBezTo>
                  <a:cubicBezTo>
                    <a:pt x="29" y="19"/>
                    <a:pt x="29" y="19"/>
                    <a:pt x="29" y="19"/>
                  </a:cubicBezTo>
                  <a:cubicBezTo>
                    <a:pt x="27" y="26"/>
                    <a:pt x="21" y="30"/>
                    <a:pt x="13" y="30"/>
                  </a:cubicBezTo>
                  <a:cubicBezTo>
                    <a:pt x="4" y="30"/>
                    <a:pt x="0" y="24"/>
                    <a:pt x="2" y="15"/>
                  </a:cubicBezTo>
                  <a:cubicBezTo>
                    <a:pt x="4" y="6"/>
                    <a:pt x="10" y="0"/>
                    <a:pt x="19" y="0"/>
                  </a:cubicBezTo>
                  <a:cubicBezTo>
                    <a:pt x="25" y="0"/>
                    <a:pt x="30" y="3"/>
                    <a:pt x="30" y="10"/>
                  </a:cubicBezTo>
                  <a:lnTo>
                    <a:pt x="25" y="10"/>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61" name="Freeform 140"/>
            <p:cNvSpPr>
              <a:spLocks noChangeAspect="1"/>
            </p:cNvSpPr>
            <p:nvPr/>
          </p:nvSpPr>
          <p:spPr bwMode="black">
            <a:xfrm>
              <a:off x="5238" y="4040"/>
              <a:ext cx="21" cy="45"/>
            </a:xfrm>
            <a:custGeom>
              <a:avLst/>
              <a:gdLst/>
              <a:ahLst/>
              <a:cxnLst>
                <a:cxn ang="0">
                  <a:pos x="1" y="9"/>
                </a:cxn>
                <a:cxn ang="0">
                  <a:pos x="6" y="9"/>
                </a:cxn>
                <a:cxn ang="0">
                  <a:pos x="8" y="0"/>
                </a:cxn>
                <a:cxn ang="0">
                  <a:pos x="13" y="0"/>
                </a:cxn>
                <a:cxn ang="0">
                  <a:pos x="11" y="9"/>
                </a:cxn>
                <a:cxn ang="0">
                  <a:pos x="17" y="9"/>
                </a:cxn>
                <a:cxn ang="0">
                  <a:pos x="16" y="13"/>
                </a:cxn>
                <a:cxn ang="0">
                  <a:pos x="10" y="13"/>
                </a:cxn>
                <a:cxn ang="0">
                  <a:pos x="7" y="31"/>
                </a:cxn>
                <a:cxn ang="0">
                  <a:pos x="8" y="34"/>
                </a:cxn>
                <a:cxn ang="0">
                  <a:pos x="11" y="33"/>
                </a:cxn>
                <a:cxn ang="0">
                  <a:pos x="11" y="38"/>
                </a:cxn>
                <a:cxn ang="0">
                  <a:pos x="6" y="38"/>
                </a:cxn>
                <a:cxn ang="0">
                  <a:pos x="2" y="32"/>
                </a:cxn>
                <a:cxn ang="0">
                  <a:pos x="5" y="13"/>
                </a:cxn>
                <a:cxn ang="0">
                  <a:pos x="1" y="13"/>
                </a:cxn>
                <a:cxn ang="0">
                  <a:pos x="1" y="9"/>
                </a:cxn>
              </a:cxnLst>
              <a:rect l="0" t="0" r="r" b="b"/>
              <a:pathLst>
                <a:path w="17" h="38">
                  <a:moveTo>
                    <a:pt x="1" y="9"/>
                  </a:moveTo>
                  <a:cubicBezTo>
                    <a:pt x="6" y="9"/>
                    <a:pt x="6" y="9"/>
                    <a:pt x="6" y="9"/>
                  </a:cubicBezTo>
                  <a:cubicBezTo>
                    <a:pt x="8" y="0"/>
                    <a:pt x="8" y="0"/>
                    <a:pt x="8" y="0"/>
                  </a:cubicBezTo>
                  <a:cubicBezTo>
                    <a:pt x="13" y="0"/>
                    <a:pt x="13" y="0"/>
                    <a:pt x="13" y="0"/>
                  </a:cubicBezTo>
                  <a:cubicBezTo>
                    <a:pt x="11" y="9"/>
                    <a:pt x="11" y="9"/>
                    <a:pt x="11" y="9"/>
                  </a:cubicBezTo>
                  <a:cubicBezTo>
                    <a:pt x="17" y="9"/>
                    <a:pt x="17" y="9"/>
                    <a:pt x="17" y="9"/>
                  </a:cubicBezTo>
                  <a:cubicBezTo>
                    <a:pt x="16" y="13"/>
                    <a:pt x="16" y="13"/>
                    <a:pt x="16" y="13"/>
                  </a:cubicBezTo>
                  <a:cubicBezTo>
                    <a:pt x="10" y="13"/>
                    <a:pt x="10" y="13"/>
                    <a:pt x="10" y="13"/>
                  </a:cubicBezTo>
                  <a:cubicBezTo>
                    <a:pt x="7" y="31"/>
                    <a:pt x="7" y="31"/>
                    <a:pt x="7" y="31"/>
                  </a:cubicBezTo>
                  <a:cubicBezTo>
                    <a:pt x="7" y="33"/>
                    <a:pt x="6" y="34"/>
                    <a:pt x="8" y="34"/>
                  </a:cubicBezTo>
                  <a:cubicBezTo>
                    <a:pt x="9" y="34"/>
                    <a:pt x="10" y="34"/>
                    <a:pt x="11" y="33"/>
                  </a:cubicBezTo>
                  <a:cubicBezTo>
                    <a:pt x="11" y="38"/>
                    <a:pt x="11" y="38"/>
                    <a:pt x="11" y="38"/>
                  </a:cubicBezTo>
                  <a:cubicBezTo>
                    <a:pt x="9" y="38"/>
                    <a:pt x="7" y="38"/>
                    <a:pt x="6" y="38"/>
                  </a:cubicBezTo>
                  <a:cubicBezTo>
                    <a:pt x="0" y="38"/>
                    <a:pt x="1" y="36"/>
                    <a:pt x="2" y="32"/>
                  </a:cubicBezTo>
                  <a:cubicBezTo>
                    <a:pt x="5" y="13"/>
                    <a:pt x="5" y="13"/>
                    <a:pt x="5" y="13"/>
                  </a:cubicBezTo>
                  <a:cubicBezTo>
                    <a:pt x="1" y="13"/>
                    <a:pt x="1" y="13"/>
                    <a:pt x="1" y="13"/>
                  </a:cubicBezTo>
                  <a:lnTo>
                    <a:pt x="1" y="9"/>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62" name="Freeform 141"/>
            <p:cNvSpPr>
              <a:spLocks noChangeAspect="1" noEditPoints="1"/>
            </p:cNvSpPr>
            <p:nvPr/>
          </p:nvSpPr>
          <p:spPr bwMode="black">
            <a:xfrm>
              <a:off x="5256" y="4049"/>
              <a:ext cx="35" cy="36"/>
            </a:xfrm>
            <a:custGeom>
              <a:avLst/>
              <a:gdLst/>
              <a:ahLst/>
              <a:cxnLst>
                <a:cxn ang="0">
                  <a:pos x="19" y="0"/>
                </a:cxn>
                <a:cxn ang="0">
                  <a:pos x="30" y="15"/>
                </a:cxn>
                <a:cxn ang="0">
                  <a:pos x="13" y="30"/>
                </a:cxn>
                <a:cxn ang="0">
                  <a:pos x="2" y="15"/>
                </a:cxn>
                <a:cxn ang="0">
                  <a:pos x="19" y="0"/>
                </a:cxn>
                <a:cxn ang="0">
                  <a:pos x="14" y="26"/>
                </a:cxn>
                <a:cxn ang="0">
                  <a:pos x="25" y="15"/>
                </a:cxn>
                <a:cxn ang="0">
                  <a:pos x="18" y="4"/>
                </a:cxn>
                <a:cxn ang="0">
                  <a:pos x="7" y="15"/>
                </a:cxn>
                <a:cxn ang="0">
                  <a:pos x="14" y="26"/>
                </a:cxn>
              </a:cxnLst>
              <a:rect l="0" t="0" r="r" b="b"/>
              <a:pathLst>
                <a:path w="32" h="30">
                  <a:moveTo>
                    <a:pt x="19" y="0"/>
                  </a:moveTo>
                  <a:cubicBezTo>
                    <a:pt x="28" y="0"/>
                    <a:pt x="32" y="6"/>
                    <a:pt x="30" y="15"/>
                  </a:cubicBezTo>
                  <a:cubicBezTo>
                    <a:pt x="29" y="24"/>
                    <a:pt x="22" y="30"/>
                    <a:pt x="13" y="30"/>
                  </a:cubicBezTo>
                  <a:cubicBezTo>
                    <a:pt x="4" y="30"/>
                    <a:pt x="0" y="24"/>
                    <a:pt x="2" y="15"/>
                  </a:cubicBezTo>
                  <a:cubicBezTo>
                    <a:pt x="4" y="6"/>
                    <a:pt x="10" y="0"/>
                    <a:pt x="19" y="0"/>
                  </a:cubicBezTo>
                  <a:close/>
                  <a:moveTo>
                    <a:pt x="14" y="26"/>
                  </a:moveTo>
                  <a:cubicBezTo>
                    <a:pt x="21" y="26"/>
                    <a:pt x="24" y="20"/>
                    <a:pt x="25" y="15"/>
                  </a:cubicBezTo>
                  <a:cubicBezTo>
                    <a:pt x="26" y="10"/>
                    <a:pt x="25" y="4"/>
                    <a:pt x="18" y="4"/>
                  </a:cubicBezTo>
                  <a:cubicBezTo>
                    <a:pt x="11" y="4"/>
                    <a:pt x="8" y="10"/>
                    <a:pt x="7" y="15"/>
                  </a:cubicBezTo>
                  <a:cubicBezTo>
                    <a:pt x="6" y="20"/>
                    <a:pt x="7" y="26"/>
                    <a:pt x="14" y="26"/>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63" name="Freeform 142"/>
            <p:cNvSpPr>
              <a:spLocks noChangeAspect="1"/>
            </p:cNvSpPr>
            <p:nvPr/>
          </p:nvSpPr>
          <p:spPr bwMode="black">
            <a:xfrm>
              <a:off x="5296" y="4049"/>
              <a:ext cx="25" cy="35"/>
            </a:xfrm>
            <a:custGeom>
              <a:avLst/>
              <a:gdLst/>
              <a:ahLst/>
              <a:cxnLst>
                <a:cxn ang="0">
                  <a:pos x="6" y="1"/>
                </a:cxn>
                <a:cxn ang="0">
                  <a:pos x="11" y="1"/>
                </a:cxn>
                <a:cxn ang="0">
                  <a:pos x="10" y="6"/>
                </a:cxn>
                <a:cxn ang="0">
                  <a:pos x="10" y="6"/>
                </a:cxn>
                <a:cxn ang="0">
                  <a:pos x="21" y="0"/>
                </a:cxn>
                <a:cxn ang="0">
                  <a:pos x="20" y="6"/>
                </a:cxn>
                <a:cxn ang="0">
                  <a:pos x="17" y="6"/>
                </a:cxn>
                <a:cxn ang="0">
                  <a:pos x="8" y="13"/>
                </a:cxn>
                <a:cxn ang="0">
                  <a:pos x="5" y="29"/>
                </a:cxn>
                <a:cxn ang="0">
                  <a:pos x="0" y="29"/>
                </a:cxn>
                <a:cxn ang="0">
                  <a:pos x="6" y="1"/>
                </a:cxn>
              </a:cxnLst>
              <a:rect l="0" t="0" r="r" b="b"/>
              <a:pathLst>
                <a:path w="21" h="29">
                  <a:moveTo>
                    <a:pt x="6" y="1"/>
                  </a:moveTo>
                  <a:cubicBezTo>
                    <a:pt x="11" y="1"/>
                    <a:pt x="11" y="1"/>
                    <a:pt x="11" y="1"/>
                  </a:cubicBezTo>
                  <a:cubicBezTo>
                    <a:pt x="10" y="6"/>
                    <a:pt x="10" y="6"/>
                    <a:pt x="10" y="6"/>
                  </a:cubicBezTo>
                  <a:cubicBezTo>
                    <a:pt x="10" y="6"/>
                    <a:pt x="10" y="6"/>
                    <a:pt x="10" y="6"/>
                  </a:cubicBezTo>
                  <a:cubicBezTo>
                    <a:pt x="13" y="2"/>
                    <a:pt x="16" y="0"/>
                    <a:pt x="21" y="0"/>
                  </a:cubicBezTo>
                  <a:cubicBezTo>
                    <a:pt x="20" y="6"/>
                    <a:pt x="20" y="6"/>
                    <a:pt x="20" y="6"/>
                  </a:cubicBezTo>
                  <a:cubicBezTo>
                    <a:pt x="19" y="6"/>
                    <a:pt x="18" y="6"/>
                    <a:pt x="17" y="6"/>
                  </a:cubicBezTo>
                  <a:cubicBezTo>
                    <a:pt x="12" y="6"/>
                    <a:pt x="9" y="10"/>
                    <a:pt x="8" y="13"/>
                  </a:cubicBezTo>
                  <a:cubicBezTo>
                    <a:pt x="5" y="29"/>
                    <a:pt x="5" y="29"/>
                    <a:pt x="5" y="29"/>
                  </a:cubicBezTo>
                  <a:cubicBezTo>
                    <a:pt x="0" y="29"/>
                    <a:pt x="0" y="29"/>
                    <a:pt x="0" y="29"/>
                  </a:cubicBezTo>
                  <a:lnTo>
                    <a:pt x="6" y="1"/>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64" name="Freeform 143"/>
            <p:cNvSpPr>
              <a:spLocks noChangeAspect="1"/>
            </p:cNvSpPr>
            <p:nvPr/>
          </p:nvSpPr>
          <p:spPr bwMode="black">
            <a:xfrm>
              <a:off x="4362" y="3754"/>
              <a:ext cx="88" cy="48"/>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65" name="Freeform 144"/>
            <p:cNvSpPr>
              <a:spLocks noChangeAspect="1"/>
            </p:cNvSpPr>
            <p:nvPr/>
          </p:nvSpPr>
          <p:spPr bwMode="black">
            <a:xfrm>
              <a:off x="4413" y="3780"/>
              <a:ext cx="86" cy="45"/>
            </a:xfrm>
            <a:custGeom>
              <a:avLst/>
              <a:gdLst/>
              <a:ahLst/>
              <a:cxnLst>
                <a:cxn ang="0">
                  <a:pos x="54" y="84"/>
                </a:cxn>
                <a:cxn ang="0">
                  <a:pos x="144" y="30"/>
                </a:cxn>
                <a:cxn ang="0">
                  <a:pos x="90" y="0"/>
                </a:cxn>
                <a:cxn ang="0">
                  <a:pos x="0" y="54"/>
                </a:cxn>
                <a:cxn ang="0">
                  <a:pos x="54" y="84"/>
                </a:cxn>
              </a:cxnLst>
              <a:rect l="0" t="0" r="r" b="b"/>
              <a:pathLst>
                <a:path w="144" h="84">
                  <a:moveTo>
                    <a:pt x="54" y="84"/>
                  </a:moveTo>
                  <a:lnTo>
                    <a:pt x="144" y="30"/>
                  </a:lnTo>
                  <a:lnTo>
                    <a:pt x="90" y="0"/>
                  </a:lnTo>
                  <a:lnTo>
                    <a:pt x="0" y="54"/>
                  </a:lnTo>
                  <a:lnTo>
                    <a:pt x="54" y="84"/>
                  </a:lnTo>
                  <a:close/>
                </a:path>
              </a:pathLst>
            </a:custGeom>
            <a:solidFill>
              <a:srgbClr val="FED95E"/>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66" name="Freeform 145"/>
            <p:cNvSpPr>
              <a:spLocks noChangeAspect="1"/>
            </p:cNvSpPr>
            <p:nvPr/>
          </p:nvSpPr>
          <p:spPr bwMode="black">
            <a:xfrm>
              <a:off x="4461" y="3805"/>
              <a:ext cx="88" cy="54"/>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67" name="Freeform 146"/>
            <p:cNvSpPr>
              <a:spLocks noChangeAspect="1"/>
            </p:cNvSpPr>
            <p:nvPr/>
          </p:nvSpPr>
          <p:spPr bwMode="black">
            <a:xfrm>
              <a:off x="4387" y="3850"/>
              <a:ext cx="88" cy="53"/>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ED95E"/>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68" name="Freeform 147"/>
            <p:cNvSpPr>
              <a:spLocks noChangeAspect="1"/>
            </p:cNvSpPr>
            <p:nvPr/>
          </p:nvSpPr>
          <p:spPr bwMode="black">
            <a:xfrm>
              <a:off x="4437" y="3877"/>
              <a:ext cx="87" cy="48"/>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69" name="Freeform 148"/>
            <p:cNvSpPr>
              <a:spLocks noChangeAspect="1"/>
            </p:cNvSpPr>
            <p:nvPr/>
          </p:nvSpPr>
          <p:spPr bwMode="black">
            <a:xfrm>
              <a:off x="4314" y="3894"/>
              <a:ext cx="86" cy="54"/>
            </a:xfrm>
            <a:custGeom>
              <a:avLst/>
              <a:gdLst/>
              <a:ahLst/>
              <a:cxnLst>
                <a:cxn ang="0">
                  <a:pos x="56" y="84"/>
                </a:cxn>
                <a:cxn ang="0">
                  <a:pos x="146" y="30"/>
                </a:cxn>
                <a:cxn ang="0">
                  <a:pos x="90" y="0"/>
                </a:cxn>
                <a:cxn ang="0">
                  <a:pos x="0" y="56"/>
                </a:cxn>
                <a:cxn ang="0">
                  <a:pos x="56" y="84"/>
                </a:cxn>
              </a:cxnLst>
              <a:rect l="0" t="0" r="r" b="b"/>
              <a:pathLst>
                <a:path w="146" h="84">
                  <a:moveTo>
                    <a:pt x="56" y="84"/>
                  </a:moveTo>
                  <a:lnTo>
                    <a:pt x="146" y="30"/>
                  </a:lnTo>
                  <a:lnTo>
                    <a:pt x="90" y="0"/>
                  </a:lnTo>
                  <a:lnTo>
                    <a:pt x="0" y="56"/>
                  </a:lnTo>
                  <a:lnTo>
                    <a:pt x="56" y="84"/>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70" name="Freeform 149"/>
            <p:cNvSpPr>
              <a:spLocks noChangeAspect="1"/>
            </p:cNvSpPr>
            <p:nvPr/>
          </p:nvSpPr>
          <p:spPr bwMode="black">
            <a:xfrm>
              <a:off x="4362" y="3920"/>
              <a:ext cx="88" cy="49"/>
            </a:xfrm>
            <a:custGeom>
              <a:avLst/>
              <a:gdLst/>
              <a:ahLst/>
              <a:cxnLst>
                <a:cxn ang="0">
                  <a:pos x="56" y="82"/>
                </a:cxn>
                <a:cxn ang="0">
                  <a:pos x="146" y="28"/>
                </a:cxn>
                <a:cxn ang="0">
                  <a:pos x="90" y="0"/>
                </a:cxn>
                <a:cxn ang="0">
                  <a:pos x="0" y="54"/>
                </a:cxn>
                <a:cxn ang="0">
                  <a:pos x="56" y="82"/>
                </a:cxn>
              </a:cxnLst>
              <a:rect l="0" t="0" r="r" b="b"/>
              <a:pathLst>
                <a:path w="146" h="82">
                  <a:moveTo>
                    <a:pt x="56" y="82"/>
                  </a:moveTo>
                  <a:lnTo>
                    <a:pt x="146" y="28"/>
                  </a:lnTo>
                  <a:lnTo>
                    <a:pt x="90" y="0"/>
                  </a:lnTo>
                  <a:lnTo>
                    <a:pt x="0" y="54"/>
                  </a:lnTo>
                  <a:lnTo>
                    <a:pt x="56" y="82"/>
                  </a:lnTo>
                  <a:close/>
                </a:path>
              </a:pathLst>
            </a:custGeom>
            <a:solidFill>
              <a:srgbClr val="FED95E"/>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71" name="Freeform 150"/>
            <p:cNvSpPr>
              <a:spLocks noChangeAspect="1"/>
            </p:cNvSpPr>
            <p:nvPr/>
          </p:nvSpPr>
          <p:spPr bwMode="black">
            <a:xfrm>
              <a:off x="4288" y="3966"/>
              <a:ext cx="88" cy="47"/>
            </a:xfrm>
            <a:custGeom>
              <a:avLst/>
              <a:gdLst/>
              <a:ahLst/>
              <a:cxnLst>
                <a:cxn ang="0">
                  <a:pos x="56" y="84"/>
                </a:cxn>
                <a:cxn ang="0">
                  <a:pos x="146" y="30"/>
                </a:cxn>
                <a:cxn ang="0">
                  <a:pos x="90" y="0"/>
                </a:cxn>
                <a:cxn ang="0">
                  <a:pos x="0" y="54"/>
                </a:cxn>
                <a:cxn ang="0">
                  <a:pos x="56" y="84"/>
                </a:cxn>
              </a:cxnLst>
              <a:rect l="0" t="0" r="r" b="b"/>
              <a:pathLst>
                <a:path w="146" h="84">
                  <a:moveTo>
                    <a:pt x="56" y="84"/>
                  </a:moveTo>
                  <a:lnTo>
                    <a:pt x="146" y="30"/>
                  </a:lnTo>
                  <a:lnTo>
                    <a:pt x="90" y="0"/>
                  </a:lnTo>
                  <a:lnTo>
                    <a:pt x="0" y="54"/>
                  </a:lnTo>
                  <a:lnTo>
                    <a:pt x="56" y="84"/>
                  </a:lnTo>
                  <a:close/>
                </a:path>
              </a:pathLst>
            </a:custGeom>
            <a:solidFill>
              <a:srgbClr val="FF4F00"/>
            </a:solidFill>
            <a:ln w="9525" cap="flat" cmpd="sng">
              <a:noFill/>
              <a:prstDash val="solid"/>
              <a:round/>
              <a:headEnd type="none" w="med" len="med"/>
              <a:tailEnd type="none" w="med" len="med"/>
            </a:ln>
            <a:effectLst/>
          </p:spPr>
          <p:txBody>
            <a:bodyPr/>
            <a:lstStyle/>
            <a:p>
              <a:pPr>
                <a:defRPr/>
              </a:pPr>
              <a:endParaRPr lang="en-US">
                <a:solidFill>
                  <a:srgbClr val="000000"/>
                </a:solidFill>
              </a:endParaRPr>
            </a:p>
          </p:txBody>
        </p:sp>
        <p:sp>
          <p:nvSpPr>
            <p:cNvPr id="72" name="Freeform 151"/>
            <p:cNvSpPr>
              <a:spLocks noChangeAspect="1"/>
            </p:cNvSpPr>
            <p:nvPr/>
          </p:nvSpPr>
          <p:spPr bwMode="black">
            <a:xfrm>
              <a:off x="4549" y="3884"/>
              <a:ext cx="74" cy="132"/>
            </a:xfrm>
            <a:custGeom>
              <a:avLst/>
              <a:gdLst/>
              <a:ahLst/>
              <a:cxnLst>
                <a:cxn ang="0">
                  <a:pos x="12" y="45"/>
                </a:cxn>
                <a:cxn ang="0">
                  <a:pos x="0" y="45"/>
                </a:cxn>
                <a:cxn ang="0">
                  <a:pos x="3" y="30"/>
                </a:cxn>
                <a:cxn ang="0">
                  <a:pos x="15" y="30"/>
                </a:cxn>
                <a:cxn ang="0">
                  <a:pos x="17" y="22"/>
                </a:cxn>
                <a:cxn ang="0">
                  <a:pos x="44" y="0"/>
                </a:cxn>
                <a:cxn ang="0">
                  <a:pos x="59" y="1"/>
                </a:cxn>
                <a:cxn ang="0">
                  <a:pos x="56" y="19"/>
                </a:cxn>
                <a:cxn ang="0">
                  <a:pos x="49" y="19"/>
                </a:cxn>
                <a:cxn ang="0">
                  <a:pos x="40" y="25"/>
                </a:cxn>
                <a:cxn ang="0">
                  <a:pos x="39" y="30"/>
                </a:cxn>
                <a:cxn ang="0">
                  <a:pos x="54" y="30"/>
                </a:cxn>
                <a:cxn ang="0">
                  <a:pos x="51" y="45"/>
                </a:cxn>
                <a:cxn ang="0">
                  <a:pos x="36" y="45"/>
                </a:cxn>
                <a:cxn ang="0">
                  <a:pos x="23" y="110"/>
                </a:cxn>
                <a:cxn ang="0">
                  <a:pos x="0" y="110"/>
                </a:cxn>
                <a:cxn ang="0">
                  <a:pos x="12" y="45"/>
                </a:cxn>
              </a:cxnLst>
              <a:rect l="0" t="0" r="r" b="b"/>
              <a:pathLst>
                <a:path w="59" h="110">
                  <a:moveTo>
                    <a:pt x="12" y="45"/>
                  </a:moveTo>
                  <a:cubicBezTo>
                    <a:pt x="0" y="45"/>
                    <a:pt x="0" y="45"/>
                    <a:pt x="0" y="45"/>
                  </a:cubicBezTo>
                  <a:cubicBezTo>
                    <a:pt x="3" y="30"/>
                    <a:pt x="3" y="30"/>
                    <a:pt x="3" y="30"/>
                  </a:cubicBezTo>
                  <a:cubicBezTo>
                    <a:pt x="15" y="30"/>
                    <a:pt x="15" y="30"/>
                    <a:pt x="15" y="30"/>
                  </a:cubicBezTo>
                  <a:cubicBezTo>
                    <a:pt x="17" y="22"/>
                    <a:pt x="17" y="22"/>
                    <a:pt x="17" y="22"/>
                  </a:cubicBezTo>
                  <a:cubicBezTo>
                    <a:pt x="18" y="13"/>
                    <a:pt x="24" y="0"/>
                    <a:pt x="44" y="0"/>
                  </a:cubicBezTo>
                  <a:cubicBezTo>
                    <a:pt x="49" y="0"/>
                    <a:pt x="57" y="0"/>
                    <a:pt x="59" y="1"/>
                  </a:cubicBezTo>
                  <a:cubicBezTo>
                    <a:pt x="56" y="19"/>
                    <a:pt x="56" y="19"/>
                    <a:pt x="56" y="19"/>
                  </a:cubicBezTo>
                  <a:cubicBezTo>
                    <a:pt x="49" y="19"/>
                    <a:pt x="49" y="19"/>
                    <a:pt x="49" y="19"/>
                  </a:cubicBezTo>
                  <a:cubicBezTo>
                    <a:pt x="45" y="19"/>
                    <a:pt x="41" y="20"/>
                    <a:pt x="40" y="25"/>
                  </a:cubicBezTo>
                  <a:cubicBezTo>
                    <a:pt x="39" y="30"/>
                    <a:pt x="39" y="30"/>
                    <a:pt x="39" y="30"/>
                  </a:cubicBezTo>
                  <a:cubicBezTo>
                    <a:pt x="54" y="30"/>
                    <a:pt x="54" y="30"/>
                    <a:pt x="54" y="30"/>
                  </a:cubicBezTo>
                  <a:cubicBezTo>
                    <a:pt x="51" y="45"/>
                    <a:pt x="51" y="45"/>
                    <a:pt x="51" y="45"/>
                  </a:cubicBezTo>
                  <a:cubicBezTo>
                    <a:pt x="36" y="45"/>
                    <a:pt x="36" y="45"/>
                    <a:pt x="36" y="45"/>
                  </a:cubicBezTo>
                  <a:cubicBezTo>
                    <a:pt x="23" y="110"/>
                    <a:pt x="23" y="110"/>
                    <a:pt x="23" y="110"/>
                  </a:cubicBezTo>
                  <a:cubicBezTo>
                    <a:pt x="0" y="110"/>
                    <a:pt x="0" y="110"/>
                    <a:pt x="0" y="110"/>
                  </a:cubicBezTo>
                  <a:lnTo>
                    <a:pt x="12" y="45"/>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3" name="Freeform 152"/>
            <p:cNvSpPr>
              <a:spLocks noChangeAspect="1"/>
            </p:cNvSpPr>
            <p:nvPr/>
          </p:nvSpPr>
          <p:spPr bwMode="black">
            <a:xfrm>
              <a:off x="4608" y="3917"/>
              <a:ext cx="75" cy="99"/>
            </a:xfrm>
            <a:custGeom>
              <a:avLst/>
              <a:gdLst/>
              <a:ahLst/>
              <a:cxnLst>
                <a:cxn ang="0">
                  <a:pos x="16" y="0"/>
                </a:cxn>
                <a:cxn ang="0">
                  <a:pos x="39" y="0"/>
                </a:cxn>
                <a:cxn ang="0">
                  <a:pos x="38" y="9"/>
                </a:cxn>
                <a:cxn ang="0">
                  <a:pos x="62" y="0"/>
                </a:cxn>
                <a:cxn ang="0">
                  <a:pos x="58" y="21"/>
                </a:cxn>
                <a:cxn ang="0">
                  <a:pos x="55" y="21"/>
                </a:cxn>
                <a:cxn ang="0">
                  <a:pos x="33" y="35"/>
                </a:cxn>
                <a:cxn ang="0">
                  <a:pos x="24" y="82"/>
                </a:cxn>
                <a:cxn ang="0">
                  <a:pos x="0" y="82"/>
                </a:cxn>
                <a:cxn ang="0">
                  <a:pos x="16" y="0"/>
                </a:cxn>
              </a:cxnLst>
              <a:rect l="0" t="0" r="r" b="b"/>
              <a:pathLst>
                <a:path w="62" h="82">
                  <a:moveTo>
                    <a:pt x="16" y="0"/>
                  </a:moveTo>
                  <a:cubicBezTo>
                    <a:pt x="39" y="0"/>
                    <a:pt x="39" y="0"/>
                    <a:pt x="39" y="0"/>
                  </a:cubicBezTo>
                  <a:cubicBezTo>
                    <a:pt x="38" y="9"/>
                    <a:pt x="38" y="9"/>
                    <a:pt x="38" y="9"/>
                  </a:cubicBezTo>
                  <a:cubicBezTo>
                    <a:pt x="44" y="4"/>
                    <a:pt x="53" y="1"/>
                    <a:pt x="62" y="0"/>
                  </a:cubicBezTo>
                  <a:cubicBezTo>
                    <a:pt x="58" y="21"/>
                    <a:pt x="58" y="21"/>
                    <a:pt x="58" y="21"/>
                  </a:cubicBezTo>
                  <a:cubicBezTo>
                    <a:pt x="55" y="21"/>
                    <a:pt x="55" y="21"/>
                    <a:pt x="55" y="21"/>
                  </a:cubicBezTo>
                  <a:cubicBezTo>
                    <a:pt x="41" y="23"/>
                    <a:pt x="35" y="26"/>
                    <a:pt x="33" y="35"/>
                  </a:cubicBezTo>
                  <a:cubicBezTo>
                    <a:pt x="24" y="82"/>
                    <a:pt x="24" y="82"/>
                    <a:pt x="24" y="82"/>
                  </a:cubicBezTo>
                  <a:cubicBezTo>
                    <a:pt x="0" y="82"/>
                    <a:pt x="0" y="82"/>
                    <a:pt x="0" y="82"/>
                  </a:cubicBezTo>
                  <a:lnTo>
                    <a:pt x="16" y="0"/>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4" name="Freeform 153"/>
            <p:cNvSpPr>
              <a:spLocks noChangeAspect="1" noEditPoints="1"/>
            </p:cNvSpPr>
            <p:nvPr/>
          </p:nvSpPr>
          <p:spPr bwMode="black">
            <a:xfrm>
              <a:off x="5082" y="3915"/>
              <a:ext cx="105" cy="103"/>
            </a:xfrm>
            <a:custGeom>
              <a:avLst/>
              <a:gdLst/>
              <a:ahLst/>
              <a:cxnLst>
                <a:cxn ang="0">
                  <a:pos x="76" y="67"/>
                </a:cxn>
                <a:cxn ang="0">
                  <a:pos x="75" y="84"/>
                </a:cxn>
                <a:cxn ang="0">
                  <a:pos x="53" y="84"/>
                </a:cxn>
                <a:cxn ang="0">
                  <a:pos x="53" y="75"/>
                </a:cxn>
                <a:cxn ang="0">
                  <a:pos x="52" y="75"/>
                </a:cxn>
                <a:cxn ang="0">
                  <a:pos x="26" y="86"/>
                </a:cxn>
                <a:cxn ang="0">
                  <a:pos x="3" y="62"/>
                </a:cxn>
                <a:cxn ang="0">
                  <a:pos x="51" y="32"/>
                </a:cxn>
                <a:cxn ang="0">
                  <a:pos x="60" y="30"/>
                </a:cxn>
                <a:cxn ang="0">
                  <a:pos x="61" y="24"/>
                </a:cxn>
                <a:cxn ang="0">
                  <a:pos x="51" y="15"/>
                </a:cxn>
                <a:cxn ang="0">
                  <a:pos x="37" y="26"/>
                </a:cxn>
                <a:cxn ang="0">
                  <a:pos x="14" y="26"/>
                </a:cxn>
                <a:cxn ang="0">
                  <a:pos x="52" y="0"/>
                </a:cxn>
                <a:cxn ang="0">
                  <a:pos x="84" y="24"/>
                </a:cxn>
                <a:cxn ang="0">
                  <a:pos x="76" y="67"/>
                </a:cxn>
                <a:cxn ang="0">
                  <a:pos x="57" y="44"/>
                </a:cxn>
                <a:cxn ang="0">
                  <a:pos x="40" y="49"/>
                </a:cxn>
                <a:cxn ang="0">
                  <a:pos x="27" y="59"/>
                </a:cxn>
                <a:cxn ang="0">
                  <a:pos x="36" y="68"/>
                </a:cxn>
                <a:cxn ang="0">
                  <a:pos x="56" y="50"/>
                </a:cxn>
                <a:cxn ang="0">
                  <a:pos x="57" y="44"/>
                </a:cxn>
              </a:cxnLst>
              <a:rect l="0" t="0" r="r" b="b"/>
              <a:pathLst>
                <a:path w="87" h="86">
                  <a:moveTo>
                    <a:pt x="76" y="67"/>
                  </a:moveTo>
                  <a:cubicBezTo>
                    <a:pt x="75" y="72"/>
                    <a:pt x="74" y="79"/>
                    <a:pt x="75" y="84"/>
                  </a:cubicBezTo>
                  <a:cubicBezTo>
                    <a:pt x="53" y="84"/>
                    <a:pt x="53" y="84"/>
                    <a:pt x="53" y="84"/>
                  </a:cubicBezTo>
                  <a:cubicBezTo>
                    <a:pt x="52" y="81"/>
                    <a:pt x="52" y="78"/>
                    <a:pt x="53" y="75"/>
                  </a:cubicBezTo>
                  <a:cubicBezTo>
                    <a:pt x="52" y="75"/>
                    <a:pt x="52" y="75"/>
                    <a:pt x="52" y="75"/>
                  </a:cubicBezTo>
                  <a:cubicBezTo>
                    <a:pt x="47" y="82"/>
                    <a:pt x="34" y="86"/>
                    <a:pt x="26" y="86"/>
                  </a:cubicBezTo>
                  <a:cubicBezTo>
                    <a:pt x="10" y="86"/>
                    <a:pt x="0" y="77"/>
                    <a:pt x="3" y="62"/>
                  </a:cubicBezTo>
                  <a:cubicBezTo>
                    <a:pt x="7" y="42"/>
                    <a:pt x="24" y="35"/>
                    <a:pt x="51" y="32"/>
                  </a:cubicBezTo>
                  <a:cubicBezTo>
                    <a:pt x="60" y="30"/>
                    <a:pt x="60" y="30"/>
                    <a:pt x="60" y="30"/>
                  </a:cubicBezTo>
                  <a:cubicBezTo>
                    <a:pt x="61" y="24"/>
                    <a:pt x="61" y="24"/>
                    <a:pt x="61" y="24"/>
                  </a:cubicBezTo>
                  <a:cubicBezTo>
                    <a:pt x="62" y="17"/>
                    <a:pt x="58" y="15"/>
                    <a:pt x="51" y="15"/>
                  </a:cubicBezTo>
                  <a:cubicBezTo>
                    <a:pt x="44" y="15"/>
                    <a:pt x="40" y="18"/>
                    <a:pt x="37" y="26"/>
                  </a:cubicBezTo>
                  <a:cubicBezTo>
                    <a:pt x="14" y="26"/>
                    <a:pt x="14" y="26"/>
                    <a:pt x="14" y="26"/>
                  </a:cubicBezTo>
                  <a:cubicBezTo>
                    <a:pt x="19" y="2"/>
                    <a:pt x="41" y="0"/>
                    <a:pt x="52" y="0"/>
                  </a:cubicBezTo>
                  <a:cubicBezTo>
                    <a:pt x="75" y="0"/>
                    <a:pt x="87" y="5"/>
                    <a:pt x="84" y="24"/>
                  </a:cubicBezTo>
                  <a:lnTo>
                    <a:pt x="76" y="67"/>
                  </a:lnTo>
                  <a:close/>
                  <a:moveTo>
                    <a:pt x="57" y="44"/>
                  </a:moveTo>
                  <a:cubicBezTo>
                    <a:pt x="40" y="49"/>
                    <a:pt x="40" y="49"/>
                    <a:pt x="40" y="49"/>
                  </a:cubicBezTo>
                  <a:cubicBezTo>
                    <a:pt x="34" y="50"/>
                    <a:pt x="28" y="53"/>
                    <a:pt x="27" y="59"/>
                  </a:cubicBezTo>
                  <a:cubicBezTo>
                    <a:pt x="25" y="66"/>
                    <a:pt x="30" y="68"/>
                    <a:pt x="36" y="68"/>
                  </a:cubicBezTo>
                  <a:cubicBezTo>
                    <a:pt x="45" y="68"/>
                    <a:pt x="54" y="62"/>
                    <a:pt x="56" y="50"/>
                  </a:cubicBezTo>
                  <a:lnTo>
                    <a:pt x="57" y="44"/>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5" name="Freeform 154"/>
            <p:cNvSpPr>
              <a:spLocks noChangeAspect="1"/>
            </p:cNvSpPr>
            <p:nvPr/>
          </p:nvSpPr>
          <p:spPr bwMode="black">
            <a:xfrm>
              <a:off x="5190" y="3885"/>
              <a:ext cx="54" cy="131"/>
            </a:xfrm>
            <a:custGeom>
              <a:avLst/>
              <a:gdLst/>
              <a:ahLst/>
              <a:cxnLst>
                <a:cxn ang="0">
                  <a:pos x="0" y="218"/>
                </a:cxn>
                <a:cxn ang="0">
                  <a:pos x="42" y="0"/>
                </a:cxn>
                <a:cxn ang="0">
                  <a:pos x="90" y="0"/>
                </a:cxn>
                <a:cxn ang="0">
                  <a:pos x="48" y="218"/>
                </a:cxn>
                <a:cxn ang="0">
                  <a:pos x="0" y="218"/>
                </a:cxn>
              </a:cxnLst>
              <a:rect l="0" t="0" r="r" b="b"/>
              <a:pathLst>
                <a:path w="90" h="218">
                  <a:moveTo>
                    <a:pt x="0" y="218"/>
                  </a:moveTo>
                  <a:lnTo>
                    <a:pt x="42" y="0"/>
                  </a:lnTo>
                  <a:lnTo>
                    <a:pt x="90" y="0"/>
                  </a:lnTo>
                  <a:lnTo>
                    <a:pt x="48" y="218"/>
                  </a:lnTo>
                  <a:lnTo>
                    <a:pt x="0" y="218"/>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6" name="Freeform 155"/>
            <p:cNvSpPr>
              <a:spLocks noChangeAspect="1" noEditPoints="1"/>
            </p:cNvSpPr>
            <p:nvPr/>
          </p:nvSpPr>
          <p:spPr bwMode="black">
            <a:xfrm>
              <a:off x="4674" y="3915"/>
              <a:ext cx="107" cy="103"/>
            </a:xfrm>
            <a:custGeom>
              <a:avLst/>
              <a:gdLst/>
              <a:ahLst/>
              <a:cxnLst>
                <a:cxn ang="0">
                  <a:pos x="42" y="68"/>
                </a:cxn>
                <a:cxn ang="0">
                  <a:pos x="28" y="48"/>
                </a:cxn>
                <a:cxn ang="0">
                  <a:pos x="84" y="48"/>
                </a:cxn>
                <a:cxn ang="0">
                  <a:pos x="53" y="0"/>
                </a:cxn>
                <a:cxn ang="0">
                  <a:pos x="4" y="45"/>
                </a:cxn>
                <a:cxn ang="0">
                  <a:pos x="37" y="86"/>
                </a:cxn>
                <a:cxn ang="0">
                  <a:pos x="80" y="63"/>
                </a:cxn>
                <a:cxn ang="0">
                  <a:pos x="64" y="55"/>
                </a:cxn>
                <a:cxn ang="0">
                  <a:pos x="42" y="68"/>
                </a:cxn>
                <a:cxn ang="0">
                  <a:pos x="50" y="18"/>
                </a:cxn>
                <a:cxn ang="0">
                  <a:pos x="63" y="33"/>
                </a:cxn>
                <a:cxn ang="0">
                  <a:pos x="30"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8" y="0"/>
                    <a:pt x="10" y="17"/>
                    <a:pt x="4" y="45"/>
                  </a:cubicBezTo>
                  <a:cubicBezTo>
                    <a:pt x="0" y="68"/>
                    <a:pt x="11" y="86"/>
                    <a:pt x="37" y="86"/>
                  </a:cubicBezTo>
                  <a:cubicBezTo>
                    <a:pt x="55" y="86"/>
                    <a:pt x="69" y="79"/>
                    <a:pt x="80" y="63"/>
                  </a:cubicBezTo>
                  <a:cubicBezTo>
                    <a:pt x="64" y="55"/>
                    <a:pt x="64" y="55"/>
                    <a:pt x="64" y="55"/>
                  </a:cubicBezTo>
                  <a:cubicBezTo>
                    <a:pt x="55" y="64"/>
                    <a:pt x="50" y="68"/>
                    <a:pt x="42" y="68"/>
                  </a:cubicBezTo>
                  <a:close/>
                  <a:moveTo>
                    <a:pt x="50" y="18"/>
                  </a:moveTo>
                  <a:cubicBezTo>
                    <a:pt x="56" y="18"/>
                    <a:pt x="64" y="21"/>
                    <a:pt x="63" y="33"/>
                  </a:cubicBezTo>
                  <a:cubicBezTo>
                    <a:pt x="30" y="33"/>
                    <a:pt x="30" y="33"/>
                    <a:pt x="30" y="33"/>
                  </a:cubicBezTo>
                  <a:cubicBezTo>
                    <a:pt x="34" y="22"/>
                    <a:pt x="43" y="18"/>
                    <a:pt x="50" y="18"/>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7" name="Freeform 156"/>
            <p:cNvSpPr>
              <a:spLocks noChangeAspect="1" noEditPoints="1"/>
            </p:cNvSpPr>
            <p:nvPr/>
          </p:nvSpPr>
          <p:spPr bwMode="black">
            <a:xfrm>
              <a:off x="4781" y="3915"/>
              <a:ext cx="107" cy="103"/>
            </a:xfrm>
            <a:custGeom>
              <a:avLst/>
              <a:gdLst/>
              <a:ahLst/>
              <a:cxnLst>
                <a:cxn ang="0">
                  <a:pos x="42" y="68"/>
                </a:cxn>
                <a:cxn ang="0">
                  <a:pos x="28" y="48"/>
                </a:cxn>
                <a:cxn ang="0">
                  <a:pos x="84" y="48"/>
                </a:cxn>
                <a:cxn ang="0">
                  <a:pos x="53" y="0"/>
                </a:cxn>
                <a:cxn ang="0">
                  <a:pos x="5" y="45"/>
                </a:cxn>
                <a:cxn ang="0">
                  <a:pos x="37" y="86"/>
                </a:cxn>
                <a:cxn ang="0">
                  <a:pos x="81" y="63"/>
                </a:cxn>
                <a:cxn ang="0">
                  <a:pos x="64" y="55"/>
                </a:cxn>
                <a:cxn ang="0">
                  <a:pos x="42" y="68"/>
                </a:cxn>
                <a:cxn ang="0">
                  <a:pos x="50" y="18"/>
                </a:cxn>
                <a:cxn ang="0">
                  <a:pos x="63" y="33"/>
                </a:cxn>
                <a:cxn ang="0">
                  <a:pos x="31" y="33"/>
                </a:cxn>
                <a:cxn ang="0">
                  <a:pos x="50" y="18"/>
                </a:cxn>
              </a:cxnLst>
              <a:rect l="0" t="0" r="r" b="b"/>
              <a:pathLst>
                <a:path w="89" h="86">
                  <a:moveTo>
                    <a:pt x="42" y="68"/>
                  </a:moveTo>
                  <a:cubicBezTo>
                    <a:pt x="34" y="68"/>
                    <a:pt x="25" y="63"/>
                    <a:pt x="28" y="48"/>
                  </a:cubicBezTo>
                  <a:cubicBezTo>
                    <a:pt x="84" y="48"/>
                    <a:pt x="84" y="48"/>
                    <a:pt x="84" y="48"/>
                  </a:cubicBezTo>
                  <a:cubicBezTo>
                    <a:pt x="89" y="23"/>
                    <a:pt x="83" y="0"/>
                    <a:pt x="53" y="0"/>
                  </a:cubicBezTo>
                  <a:cubicBezTo>
                    <a:pt x="29" y="0"/>
                    <a:pt x="10" y="17"/>
                    <a:pt x="5" y="45"/>
                  </a:cubicBezTo>
                  <a:cubicBezTo>
                    <a:pt x="0" y="68"/>
                    <a:pt x="12" y="86"/>
                    <a:pt x="37" y="86"/>
                  </a:cubicBezTo>
                  <a:cubicBezTo>
                    <a:pt x="55" y="86"/>
                    <a:pt x="69" y="79"/>
                    <a:pt x="81" y="63"/>
                  </a:cubicBezTo>
                  <a:cubicBezTo>
                    <a:pt x="64" y="55"/>
                    <a:pt x="64" y="55"/>
                    <a:pt x="64" y="55"/>
                  </a:cubicBezTo>
                  <a:cubicBezTo>
                    <a:pt x="55" y="64"/>
                    <a:pt x="50" y="68"/>
                    <a:pt x="42" y="68"/>
                  </a:cubicBezTo>
                  <a:close/>
                  <a:moveTo>
                    <a:pt x="50" y="18"/>
                  </a:moveTo>
                  <a:cubicBezTo>
                    <a:pt x="57" y="18"/>
                    <a:pt x="65" y="21"/>
                    <a:pt x="63" y="33"/>
                  </a:cubicBezTo>
                  <a:cubicBezTo>
                    <a:pt x="31" y="33"/>
                    <a:pt x="31" y="33"/>
                    <a:pt x="31" y="33"/>
                  </a:cubicBezTo>
                  <a:cubicBezTo>
                    <a:pt x="34" y="22"/>
                    <a:pt x="43" y="18"/>
                    <a:pt x="50" y="18"/>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8" name="Freeform 157"/>
            <p:cNvSpPr>
              <a:spLocks noChangeAspect="1" noEditPoints="1"/>
            </p:cNvSpPr>
            <p:nvPr/>
          </p:nvSpPr>
          <p:spPr bwMode="black">
            <a:xfrm>
              <a:off x="5237" y="3915"/>
              <a:ext cx="110" cy="103"/>
            </a:xfrm>
            <a:custGeom>
              <a:avLst/>
              <a:gdLst/>
              <a:ahLst/>
              <a:cxnLst>
                <a:cxn ang="0">
                  <a:pos x="41" y="68"/>
                </a:cxn>
                <a:cxn ang="0">
                  <a:pos x="28" y="48"/>
                </a:cxn>
                <a:cxn ang="0">
                  <a:pos x="84" y="48"/>
                </a:cxn>
                <a:cxn ang="0">
                  <a:pos x="53" y="0"/>
                </a:cxn>
                <a:cxn ang="0">
                  <a:pos x="4" y="45"/>
                </a:cxn>
                <a:cxn ang="0">
                  <a:pos x="36" y="86"/>
                </a:cxn>
                <a:cxn ang="0">
                  <a:pos x="80" y="63"/>
                </a:cxn>
                <a:cxn ang="0">
                  <a:pos x="63" y="55"/>
                </a:cxn>
                <a:cxn ang="0">
                  <a:pos x="41" y="68"/>
                </a:cxn>
                <a:cxn ang="0">
                  <a:pos x="49" y="18"/>
                </a:cxn>
                <a:cxn ang="0">
                  <a:pos x="63" y="33"/>
                </a:cxn>
                <a:cxn ang="0">
                  <a:pos x="30" y="33"/>
                </a:cxn>
                <a:cxn ang="0">
                  <a:pos x="49" y="18"/>
                </a:cxn>
              </a:cxnLst>
              <a:rect l="0" t="0" r="r" b="b"/>
              <a:pathLst>
                <a:path w="88" h="86">
                  <a:moveTo>
                    <a:pt x="41" y="68"/>
                  </a:moveTo>
                  <a:cubicBezTo>
                    <a:pt x="34" y="68"/>
                    <a:pt x="25" y="63"/>
                    <a:pt x="28" y="48"/>
                  </a:cubicBezTo>
                  <a:cubicBezTo>
                    <a:pt x="84" y="48"/>
                    <a:pt x="84" y="48"/>
                    <a:pt x="84" y="48"/>
                  </a:cubicBezTo>
                  <a:cubicBezTo>
                    <a:pt x="88" y="23"/>
                    <a:pt x="83" y="0"/>
                    <a:pt x="53" y="0"/>
                  </a:cubicBezTo>
                  <a:cubicBezTo>
                    <a:pt x="28" y="0"/>
                    <a:pt x="10" y="17"/>
                    <a:pt x="4" y="45"/>
                  </a:cubicBezTo>
                  <a:cubicBezTo>
                    <a:pt x="0" y="68"/>
                    <a:pt x="11" y="86"/>
                    <a:pt x="36" y="86"/>
                  </a:cubicBezTo>
                  <a:cubicBezTo>
                    <a:pt x="55" y="86"/>
                    <a:pt x="69" y="79"/>
                    <a:pt x="80" y="63"/>
                  </a:cubicBezTo>
                  <a:cubicBezTo>
                    <a:pt x="63" y="55"/>
                    <a:pt x="63" y="55"/>
                    <a:pt x="63" y="55"/>
                  </a:cubicBezTo>
                  <a:cubicBezTo>
                    <a:pt x="55" y="64"/>
                    <a:pt x="50" y="68"/>
                    <a:pt x="41" y="68"/>
                  </a:cubicBezTo>
                  <a:close/>
                  <a:moveTo>
                    <a:pt x="49" y="18"/>
                  </a:moveTo>
                  <a:cubicBezTo>
                    <a:pt x="56" y="18"/>
                    <a:pt x="64" y="21"/>
                    <a:pt x="63" y="33"/>
                  </a:cubicBezTo>
                  <a:cubicBezTo>
                    <a:pt x="30" y="33"/>
                    <a:pt x="30" y="33"/>
                    <a:pt x="30" y="33"/>
                  </a:cubicBezTo>
                  <a:cubicBezTo>
                    <a:pt x="33" y="22"/>
                    <a:pt x="42" y="18"/>
                    <a:pt x="49" y="18"/>
                  </a:cubicBez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79" name="Freeform 158"/>
            <p:cNvSpPr>
              <a:spLocks noChangeAspect="1"/>
            </p:cNvSpPr>
            <p:nvPr/>
          </p:nvSpPr>
          <p:spPr bwMode="black">
            <a:xfrm>
              <a:off x="4983" y="3915"/>
              <a:ext cx="99" cy="103"/>
            </a:xfrm>
            <a:custGeom>
              <a:avLst/>
              <a:gdLst/>
              <a:ahLst/>
              <a:cxnLst>
                <a:cxn ang="0">
                  <a:pos x="63" y="56"/>
                </a:cxn>
                <a:cxn ang="0">
                  <a:pos x="44" y="67"/>
                </a:cxn>
                <a:cxn ang="0">
                  <a:pos x="30" y="43"/>
                </a:cxn>
                <a:cxn ang="0">
                  <a:pos x="53" y="19"/>
                </a:cxn>
                <a:cxn ang="0">
                  <a:pos x="67" y="31"/>
                </a:cxn>
                <a:cxn ang="0">
                  <a:pos x="86" y="19"/>
                </a:cxn>
                <a:cxn ang="0">
                  <a:pos x="54" y="0"/>
                </a:cxn>
                <a:cxn ang="0">
                  <a:pos x="5" y="43"/>
                </a:cxn>
                <a:cxn ang="0">
                  <a:pos x="38" y="86"/>
                </a:cxn>
                <a:cxn ang="0">
                  <a:pos x="79" y="64"/>
                </a:cxn>
                <a:cxn ang="0">
                  <a:pos x="63" y="56"/>
                </a:cxn>
              </a:cxnLst>
              <a:rect l="0" t="0" r="r" b="b"/>
              <a:pathLst>
                <a:path w="86" h="86">
                  <a:moveTo>
                    <a:pt x="63" y="56"/>
                  </a:moveTo>
                  <a:cubicBezTo>
                    <a:pt x="57" y="65"/>
                    <a:pt x="51" y="67"/>
                    <a:pt x="44" y="67"/>
                  </a:cubicBezTo>
                  <a:cubicBezTo>
                    <a:pt x="31" y="67"/>
                    <a:pt x="27" y="57"/>
                    <a:pt x="30" y="43"/>
                  </a:cubicBezTo>
                  <a:cubicBezTo>
                    <a:pt x="33" y="29"/>
                    <a:pt x="40" y="19"/>
                    <a:pt x="53" y="19"/>
                  </a:cubicBezTo>
                  <a:cubicBezTo>
                    <a:pt x="57" y="19"/>
                    <a:pt x="65" y="21"/>
                    <a:pt x="67" y="31"/>
                  </a:cubicBezTo>
                  <a:cubicBezTo>
                    <a:pt x="86" y="19"/>
                    <a:pt x="86" y="19"/>
                    <a:pt x="86" y="19"/>
                  </a:cubicBezTo>
                  <a:cubicBezTo>
                    <a:pt x="81" y="6"/>
                    <a:pt x="69" y="0"/>
                    <a:pt x="54" y="0"/>
                  </a:cubicBezTo>
                  <a:cubicBezTo>
                    <a:pt x="31" y="0"/>
                    <a:pt x="10" y="16"/>
                    <a:pt x="5" y="43"/>
                  </a:cubicBezTo>
                  <a:cubicBezTo>
                    <a:pt x="0" y="70"/>
                    <a:pt x="14" y="86"/>
                    <a:pt x="38" y="86"/>
                  </a:cubicBezTo>
                  <a:cubicBezTo>
                    <a:pt x="54" y="86"/>
                    <a:pt x="69" y="77"/>
                    <a:pt x="79" y="64"/>
                  </a:cubicBezTo>
                  <a:lnTo>
                    <a:pt x="63" y="56"/>
                  </a:lnTo>
                  <a:close/>
                </a:path>
              </a:pathLst>
            </a:custGeom>
            <a:solidFill>
              <a:schemeClr val="tx1"/>
            </a:solidFill>
            <a:ln w="9525">
              <a:noFill/>
              <a:round/>
              <a:headEnd/>
              <a:tailEnd/>
            </a:ln>
          </p:spPr>
          <p:txBody>
            <a:bodyPr/>
            <a:lstStyle/>
            <a:p>
              <a:pPr>
                <a:defRPr/>
              </a:pPr>
              <a:endParaRPr lang="en-US">
                <a:solidFill>
                  <a:srgbClr val="000000"/>
                </a:solidFill>
              </a:endParaRPr>
            </a:p>
          </p:txBody>
        </p:sp>
        <p:sp>
          <p:nvSpPr>
            <p:cNvPr id="80" name="Freeform 159"/>
            <p:cNvSpPr>
              <a:spLocks noChangeAspect="1"/>
            </p:cNvSpPr>
            <p:nvPr/>
          </p:nvSpPr>
          <p:spPr bwMode="black">
            <a:xfrm>
              <a:off x="4880" y="3915"/>
              <a:ext cx="109" cy="103"/>
            </a:xfrm>
            <a:custGeom>
              <a:avLst/>
              <a:gdLst/>
              <a:ahLst/>
              <a:cxnLst>
                <a:cxn ang="0">
                  <a:pos x="38" y="24"/>
                </a:cxn>
                <a:cxn ang="0">
                  <a:pos x="49" y="18"/>
                </a:cxn>
                <a:cxn ang="0">
                  <a:pos x="70" y="26"/>
                </a:cxn>
                <a:cxn ang="0">
                  <a:pos x="90" y="14"/>
                </a:cxn>
                <a:cxn ang="0">
                  <a:pos x="54" y="0"/>
                </a:cxn>
                <a:cxn ang="0">
                  <a:pos x="14" y="29"/>
                </a:cxn>
                <a:cxn ang="0">
                  <a:pos x="56" y="60"/>
                </a:cxn>
                <a:cxn ang="0">
                  <a:pos x="41" y="68"/>
                </a:cxn>
                <a:cxn ang="0">
                  <a:pos x="18" y="57"/>
                </a:cxn>
                <a:cxn ang="0">
                  <a:pos x="0" y="68"/>
                </a:cxn>
                <a:cxn ang="0">
                  <a:pos x="37" y="86"/>
                </a:cxn>
                <a:cxn ang="0">
                  <a:pos x="80" y="57"/>
                </a:cxn>
                <a:cxn ang="0">
                  <a:pos x="38" y="24"/>
                </a:cxn>
              </a:cxnLst>
              <a:rect l="0" t="0" r="r" b="b"/>
              <a:pathLst>
                <a:path w="90" h="86">
                  <a:moveTo>
                    <a:pt x="38" y="24"/>
                  </a:moveTo>
                  <a:cubicBezTo>
                    <a:pt x="39" y="20"/>
                    <a:pt x="43" y="18"/>
                    <a:pt x="49" y="18"/>
                  </a:cubicBezTo>
                  <a:cubicBezTo>
                    <a:pt x="57" y="18"/>
                    <a:pt x="66" y="21"/>
                    <a:pt x="70" y="26"/>
                  </a:cubicBezTo>
                  <a:cubicBezTo>
                    <a:pt x="90" y="14"/>
                    <a:pt x="90" y="14"/>
                    <a:pt x="90" y="14"/>
                  </a:cubicBezTo>
                  <a:cubicBezTo>
                    <a:pt x="79" y="4"/>
                    <a:pt x="66" y="0"/>
                    <a:pt x="54" y="0"/>
                  </a:cubicBezTo>
                  <a:cubicBezTo>
                    <a:pt x="37" y="0"/>
                    <a:pt x="18" y="8"/>
                    <a:pt x="14" y="29"/>
                  </a:cubicBezTo>
                  <a:cubicBezTo>
                    <a:pt x="8" y="58"/>
                    <a:pt x="59" y="47"/>
                    <a:pt x="56" y="60"/>
                  </a:cubicBezTo>
                  <a:cubicBezTo>
                    <a:pt x="55" y="67"/>
                    <a:pt x="45" y="68"/>
                    <a:pt x="41" y="68"/>
                  </a:cubicBezTo>
                  <a:cubicBezTo>
                    <a:pt x="31" y="68"/>
                    <a:pt x="24" y="64"/>
                    <a:pt x="18" y="57"/>
                  </a:cubicBezTo>
                  <a:cubicBezTo>
                    <a:pt x="0" y="68"/>
                    <a:pt x="0" y="68"/>
                    <a:pt x="0" y="68"/>
                  </a:cubicBezTo>
                  <a:cubicBezTo>
                    <a:pt x="9" y="81"/>
                    <a:pt x="20" y="86"/>
                    <a:pt x="37" y="86"/>
                  </a:cubicBezTo>
                  <a:cubicBezTo>
                    <a:pt x="55" y="86"/>
                    <a:pt x="76" y="78"/>
                    <a:pt x="80" y="57"/>
                  </a:cubicBezTo>
                  <a:cubicBezTo>
                    <a:pt x="86" y="26"/>
                    <a:pt x="35" y="38"/>
                    <a:pt x="38" y="24"/>
                  </a:cubicBezTo>
                  <a:close/>
                </a:path>
              </a:pathLst>
            </a:custGeom>
            <a:solidFill>
              <a:schemeClr val="tx1"/>
            </a:solidFill>
            <a:ln w="9525">
              <a:noFill/>
              <a:round/>
              <a:headEnd/>
              <a:tailEnd/>
            </a:ln>
          </p:spPr>
          <p:txBody>
            <a:bodyPr/>
            <a:lstStyle/>
            <a:p>
              <a:pPr>
                <a:defRPr/>
              </a:pPr>
              <a:endParaRPr lang="en-US">
                <a:solidFill>
                  <a:srgbClr val="000000"/>
                </a:solidFill>
              </a:endParaRPr>
            </a:p>
          </p:txBody>
        </p:sp>
      </p:grpSp>
      <p:grpSp>
        <p:nvGrpSpPr>
          <p:cNvPr id="3" name="Group 199"/>
          <p:cNvGrpSpPr>
            <a:grpSpLocks/>
          </p:cNvGrpSpPr>
          <p:nvPr/>
        </p:nvGrpSpPr>
        <p:grpSpPr bwMode="auto">
          <a:xfrm>
            <a:off x="295275" y="3886200"/>
            <a:ext cx="8667750" cy="176213"/>
            <a:chOff x="186" y="2448"/>
            <a:chExt cx="5460" cy="111"/>
          </a:xfrm>
        </p:grpSpPr>
        <p:sp>
          <p:nvSpPr>
            <p:cNvPr id="82" name="Freeform 174"/>
            <p:cNvSpPr>
              <a:spLocks/>
            </p:cNvSpPr>
            <p:nvPr userDrawn="1"/>
          </p:nvSpPr>
          <p:spPr bwMode="auto">
            <a:xfrm>
              <a:off x="186" y="2448"/>
              <a:ext cx="4123" cy="111"/>
            </a:xfrm>
            <a:custGeom>
              <a:avLst/>
              <a:gdLst/>
              <a:ahLst/>
              <a:cxnLst>
                <a:cxn ang="0">
                  <a:pos x="0" y="0"/>
                </a:cxn>
                <a:cxn ang="0">
                  <a:pos x="0" y="111"/>
                </a:cxn>
                <a:cxn ang="0">
                  <a:pos x="4267" y="111"/>
                </a:cxn>
                <a:cxn ang="0">
                  <a:pos x="4334" y="44"/>
                </a:cxn>
                <a:cxn ang="0">
                  <a:pos x="4401" y="111"/>
                </a:cxn>
                <a:cxn ang="0">
                  <a:pos x="4945" y="111"/>
                </a:cxn>
                <a:cxn ang="0">
                  <a:pos x="4945" y="0"/>
                </a:cxn>
                <a:cxn ang="0">
                  <a:pos x="0" y="0"/>
                </a:cxn>
              </a:cxnLst>
              <a:rect l="0" t="0" r="r" b="b"/>
              <a:pathLst>
                <a:path w="4945" h="111">
                  <a:moveTo>
                    <a:pt x="0" y="0"/>
                  </a:moveTo>
                  <a:lnTo>
                    <a:pt x="0" y="111"/>
                  </a:lnTo>
                  <a:lnTo>
                    <a:pt x="4267" y="111"/>
                  </a:lnTo>
                  <a:lnTo>
                    <a:pt x="4334" y="44"/>
                  </a:lnTo>
                  <a:lnTo>
                    <a:pt x="4401" y="111"/>
                  </a:lnTo>
                  <a:lnTo>
                    <a:pt x="4945" y="111"/>
                  </a:lnTo>
                  <a:lnTo>
                    <a:pt x="4945" y="0"/>
                  </a:lnTo>
                  <a:lnTo>
                    <a:pt x="0" y="0"/>
                  </a:lnTo>
                  <a:close/>
                </a:path>
              </a:pathLst>
            </a:custGeom>
            <a:solidFill>
              <a:srgbClr val="CDD6D1"/>
            </a:solidFill>
            <a:ln w="9525" cap="flat" cmpd="sng">
              <a:noFill/>
              <a:prstDash val="solid"/>
              <a:round/>
              <a:headEnd/>
              <a:tailEnd/>
            </a:ln>
            <a:effectLst/>
          </p:spPr>
          <p:txBody>
            <a:bodyPr wrap="none" anchor="ctr"/>
            <a:lstStyle/>
            <a:p>
              <a:pPr>
                <a:defRPr/>
              </a:pPr>
              <a:endParaRPr lang="en-US">
                <a:solidFill>
                  <a:srgbClr val="000000"/>
                </a:solidFill>
              </a:endParaRPr>
            </a:p>
          </p:txBody>
        </p:sp>
        <p:sp>
          <p:nvSpPr>
            <p:cNvPr id="83" name="Freeform 196"/>
            <p:cNvSpPr>
              <a:spLocks/>
            </p:cNvSpPr>
            <p:nvPr userDrawn="1"/>
          </p:nvSpPr>
          <p:spPr bwMode="auto">
            <a:xfrm>
              <a:off x="701" y="2448"/>
              <a:ext cx="4945" cy="111"/>
            </a:xfrm>
            <a:custGeom>
              <a:avLst/>
              <a:gdLst/>
              <a:ahLst/>
              <a:cxnLst>
                <a:cxn ang="0">
                  <a:pos x="0" y="0"/>
                </a:cxn>
                <a:cxn ang="0">
                  <a:pos x="0" y="111"/>
                </a:cxn>
                <a:cxn ang="0">
                  <a:pos x="4267" y="111"/>
                </a:cxn>
                <a:cxn ang="0">
                  <a:pos x="4334" y="44"/>
                </a:cxn>
                <a:cxn ang="0">
                  <a:pos x="4401" y="111"/>
                </a:cxn>
                <a:cxn ang="0">
                  <a:pos x="4945" y="111"/>
                </a:cxn>
                <a:cxn ang="0">
                  <a:pos x="4945" y="0"/>
                </a:cxn>
                <a:cxn ang="0">
                  <a:pos x="0" y="0"/>
                </a:cxn>
              </a:cxnLst>
              <a:rect l="0" t="0" r="r" b="b"/>
              <a:pathLst>
                <a:path w="4945" h="111">
                  <a:moveTo>
                    <a:pt x="0" y="0"/>
                  </a:moveTo>
                  <a:lnTo>
                    <a:pt x="0" y="111"/>
                  </a:lnTo>
                  <a:lnTo>
                    <a:pt x="4267" y="111"/>
                  </a:lnTo>
                  <a:lnTo>
                    <a:pt x="4334" y="44"/>
                  </a:lnTo>
                  <a:lnTo>
                    <a:pt x="4401" y="111"/>
                  </a:lnTo>
                  <a:lnTo>
                    <a:pt x="4945" y="111"/>
                  </a:lnTo>
                  <a:lnTo>
                    <a:pt x="4945" y="0"/>
                  </a:lnTo>
                  <a:lnTo>
                    <a:pt x="0" y="0"/>
                  </a:lnTo>
                  <a:close/>
                </a:path>
              </a:pathLst>
            </a:custGeom>
            <a:solidFill>
              <a:srgbClr val="CDD6D1"/>
            </a:solidFill>
            <a:ln w="9525" cap="flat" cmpd="sng">
              <a:noFill/>
              <a:prstDash val="solid"/>
              <a:round/>
              <a:headEnd/>
              <a:tailEnd/>
            </a:ln>
            <a:effectLst/>
          </p:spPr>
          <p:txBody>
            <a:bodyPr wrap="none" anchor="ctr"/>
            <a:lstStyle/>
            <a:p>
              <a:pPr>
                <a:defRPr/>
              </a:pPr>
              <a:endParaRPr lang="en-US">
                <a:solidFill>
                  <a:srgbClr val="000000"/>
                </a:solidFill>
              </a:endParaRPr>
            </a:p>
          </p:txBody>
        </p:sp>
      </p:grpSp>
      <p:grpSp>
        <p:nvGrpSpPr>
          <p:cNvPr id="4" name="Group 201"/>
          <p:cNvGrpSpPr>
            <a:grpSpLocks/>
          </p:cNvGrpSpPr>
          <p:nvPr/>
        </p:nvGrpSpPr>
        <p:grpSpPr bwMode="auto">
          <a:xfrm>
            <a:off x="295275" y="249238"/>
            <a:ext cx="7677150" cy="165100"/>
            <a:chOff x="186" y="157"/>
            <a:chExt cx="4836" cy="104"/>
          </a:xfrm>
        </p:grpSpPr>
        <p:sp>
          <p:nvSpPr>
            <p:cNvPr id="85" name="Freeform 200"/>
            <p:cNvSpPr>
              <a:spLocks/>
            </p:cNvSpPr>
            <p:nvPr userDrawn="1"/>
          </p:nvSpPr>
          <p:spPr bwMode="auto">
            <a:xfrm>
              <a:off x="240" y="157"/>
              <a:ext cx="4782" cy="104"/>
            </a:xfrm>
            <a:custGeom>
              <a:avLst/>
              <a:gdLst/>
              <a:ahLst/>
              <a:cxnLst>
                <a:cxn ang="0">
                  <a:pos x="0" y="0"/>
                </a:cxn>
                <a:cxn ang="0">
                  <a:pos x="0" y="104"/>
                </a:cxn>
                <a:cxn ang="0">
                  <a:pos x="4330" y="104"/>
                </a:cxn>
                <a:cxn ang="0">
                  <a:pos x="4330" y="48"/>
                </a:cxn>
                <a:cxn ang="0">
                  <a:pos x="4282" y="0"/>
                </a:cxn>
                <a:cxn ang="0">
                  <a:pos x="0" y="0"/>
                </a:cxn>
              </a:cxnLst>
              <a:rect l="0" t="0" r="r" b="b"/>
              <a:pathLst>
                <a:path w="4330" h="104">
                  <a:moveTo>
                    <a:pt x="0" y="0"/>
                  </a:moveTo>
                  <a:lnTo>
                    <a:pt x="0" y="104"/>
                  </a:lnTo>
                  <a:lnTo>
                    <a:pt x="4330" y="104"/>
                  </a:lnTo>
                  <a:lnTo>
                    <a:pt x="4330" y="48"/>
                  </a:lnTo>
                  <a:lnTo>
                    <a:pt x="4282" y="0"/>
                  </a:lnTo>
                  <a:lnTo>
                    <a:pt x="0" y="0"/>
                  </a:lnTo>
                  <a:close/>
                </a:path>
              </a:pathLst>
            </a:custGeom>
            <a:solidFill>
              <a:srgbClr val="4E6172"/>
            </a:solidFill>
            <a:ln w="9525">
              <a:noFill/>
              <a:round/>
              <a:headEnd/>
              <a:tailEnd/>
            </a:ln>
            <a:effectLst/>
          </p:spPr>
          <p:txBody>
            <a:bodyPr/>
            <a:lstStyle/>
            <a:p>
              <a:pPr>
                <a:defRPr/>
              </a:pPr>
              <a:endParaRPr lang="en-US">
                <a:solidFill>
                  <a:srgbClr val="000000"/>
                </a:solidFill>
              </a:endParaRPr>
            </a:p>
          </p:txBody>
        </p:sp>
        <p:sp>
          <p:nvSpPr>
            <p:cNvPr id="86" name="Freeform 177"/>
            <p:cNvSpPr>
              <a:spLocks/>
            </p:cNvSpPr>
            <p:nvPr userDrawn="1"/>
          </p:nvSpPr>
          <p:spPr bwMode="auto">
            <a:xfrm>
              <a:off x="186" y="157"/>
              <a:ext cx="4782" cy="104"/>
            </a:xfrm>
            <a:custGeom>
              <a:avLst/>
              <a:gdLst/>
              <a:ahLst/>
              <a:cxnLst>
                <a:cxn ang="0">
                  <a:pos x="0" y="0"/>
                </a:cxn>
                <a:cxn ang="0">
                  <a:pos x="0" y="104"/>
                </a:cxn>
                <a:cxn ang="0">
                  <a:pos x="4330" y="104"/>
                </a:cxn>
                <a:cxn ang="0">
                  <a:pos x="4330" y="48"/>
                </a:cxn>
                <a:cxn ang="0">
                  <a:pos x="4282" y="0"/>
                </a:cxn>
                <a:cxn ang="0">
                  <a:pos x="0" y="0"/>
                </a:cxn>
              </a:cxnLst>
              <a:rect l="0" t="0" r="r" b="b"/>
              <a:pathLst>
                <a:path w="4330" h="104">
                  <a:moveTo>
                    <a:pt x="0" y="0"/>
                  </a:moveTo>
                  <a:lnTo>
                    <a:pt x="0" y="104"/>
                  </a:lnTo>
                  <a:lnTo>
                    <a:pt x="4330" y="104"/>
                  </a:lnTo>
                  <a:lnTo>
                    <a:pt x="4330" y="48"/>
                  </a:lnTo>
                  <a:lnTo>
                    <a:pt x="4282" y="0"/>
                  </a:lnTo>
                  <a:lnTo>
                    <a:pt x="0" y="0"/>
                  </a:lnTo>
                  <a:close/>
                </a:path>
              </a:pathLst>
            </a:custGeom>
            <a:solidFill>
              <a:srgbClr val="4E6172"/>
            </a:solidFill>
            <a:ln w="9525">
              <a:noFill/>
              <a:round/>
              <a:headEnd/>
              <a:tailEnd/>
            </a:ln>
            <a:effectLst/>
          </p:spPr>
          <p:txBody>
            <a:bodyPr/>
            <a:lstStyle/>
            <a:p>
              <a:pPr>
                <a:defRPr/>
              </a:pPr>
              <a:endParaRPr lang="en-US">
                <a:solidFill>
                  <a:srgbClr val="000000"/>
                </a:solidFill>
              </a:endParaRPr>
            </a:p>
          </p:txBody>
        </p:sp>
      </p:grpSp>
      <p:pic>
        <p:nvPicPr>
          <p:cNvPr id="1733673" name="Picture 181" descr="Dmd_CHIP_72dpi_5"/>
          <p:cNvPicPr>
            <a:picLocks noChangeAspect="1" noChangeArrowheads="1"/>
          </p:cNvPicPr>
          <p:nvPr/>
        </p:nvPicPr>
        <p:blipFill>
          <a:blip r:embed="rId13" cstate="email"/>
          <a:srcRect/>
          <a:stretch>
            <a:fillRect/>
          </a:stretch>
        </p:blipFill>
        <p:spPr bwMode="auto">
          <a:xfrm>
            <a:off x="7519988" y="4519613"/>
            <a:ext cx="962025" cy="966787"/>
          </a:xfrm>
          <a:prstGeom prst="rect">
            <a:avLst/>
          </a:prstGeom>
          <a:noFill/>
          <a:ln w="9525">
            <a:noFill/>
            <a:miter lim="800000"/>
            <a:headEnd/>
            <a:tailEnd/>
          </a:ln>
        </p:spPr>
      </p:pic>
      <p:sp>
        <p:nvSpPr>
          <p:cNvPr id="89" name="Line 208"/>
          <p:cNvSpPr>
            <a:spLocks noChangeShapeType="1"/>
          </p:cNvSpPr>
          <p:nvPr/>
        </p:nvSpPr>
        <p:spPr bwMode="auto">
          <a:xfrm>
            <a:off x="295275" y="5634038"/>
            <a:ext cx="8655050" cy="0"/>
          </a:xfrm>
          <a:prstGeom prst="line">
            <a:avLst/>
          </a:prstGeom>
          <a:noFill/>
          <a:ln w="9525">
            <a:solidFill>
              <a:srgbClr val="4E6172"/>
            </a:solidFill>
            <a:round/>
            <a:headEnd/>
            <a:tailEnd/>
          </a:ln>
          <a:effectLst/>
        </p:spPr>
        <p:txBody>
          <a:bodyPr/>
          <a:lstStyle/>
          <a:p>
            <a:pPr>
              <a:defRPr/>
            </a:pPr>
            <a:endParaRPr lang="en-US">
              <a:solidFill>
                <a:srgbClr val="000000"/>
              </a:solidFill>
            </a:endParaRPr>
          </a:p>
        </p:txBody>
      </p:sp>
      <p:sp>
        <p:nvSpPr>
          <p:cNvPr id="90" name="Text Box 211"/>
          <p:cNvSpPr txBox="1">
            <a:spLocks noChangeArrowheads="1"/>
          </p:cNvSpPr>
          <p:nvPr/>
        </p:nvSpPr>
        <p:spPr bwMode="black">
          <a:xfrm>
            <a:off x="285750" y="6434138"/>
            <a:ext cx="5438775" cy="307975"/>
          </a:xfrm>
          <a:prstGeom prst="rect">
            <a:avLst/>
          </a:prstGeom>
          <a:noFill/>
          <a:ln w="25400">
            <a:noFill/>
            <a:miter lim="800000"/>
            <a:headEnd/>
            <a:tailEnd type="none" w="lg" len="sm"/>
          </a:ln>
          <a:effectLst/>
        </p:spPr>
        <p:txBody>
          <a:bodyPr lIns="0" tIns="0" rIns="0" bIns="0">
            <a:spAutoFit/>
          </a:bodyPr>
          <a:lstStyle/>
          <a:p>
            <a:pPr eaLnBrk="0" hangingPunct="0">
              <a:defRPr/>
            </a:pPr>
            <a:r>
              <a:rPr lang="en-US" sz="500" b="0" dirty="0">
                <a:solidFill>
                  <a:srgbClr val="000000"/>
                </a:solidFill>
              </a:rPr>
              <a:t>Freescale, the Freescale logo, CodeWarrior, ColdFire and </a:t>
            </a:r>
            <a:r>
              <a:rPr lang="en-US" sz="500" b="0" dirty="0" err="1">
                <a:solidFill>
                  <a:srgbClr val="000000"/>
                </a:solidFill>
              </a:rPr>
              <a:t>Powerquicc</a:t>
            </a:r>
            <a:r>
              <a:rPr lang="en-US" sz="500" b="0" dirty="0">
                <a:solidFill>
                  <a:srgbClr val="000000"/>
                </a:solidFill>
              </a:rPr>
              <a:t> are trademarks of Freescale Semiconductor, Inc., Reg. U.S. Pat. &amp; Tm. Off. </a:t>
            </a:r>
            <a:r>
              <a:rPr lang="en-US" sz="500" b="0" dirty="0" err="1">
                <a:solidFill>
                  <a:srgbClr val="000000"/>
                </a:solidFill>
              </a:rPr>
              <a:t>Flexis</a:t>
            </a:r>
            <a:r>
              <a:rPr lang="en-US" sz="500" b="0" dirty="0">
                <a:solidFill>
                  <a:srgbClr val="000000"/>
                </a:solidFill>
              </a:rPr>
              <a:t>, Processor Expert and </a:t>
            </a:r>
            <a:r>
              <a:rPr lang="en-US" sz="500" b="0" dirty="0" err="1">
                <a:solidFill>
                  <a:srgbClr val="000000"/>
                </a:solidFill>
              </a:rPr>
              <a:t>QorIQ</a:t>
            </a:r>
            <a:r>
              <a:rPr lang="en-US" sz="500" b="0" dirty="0">
                <a:solidFill>
                  <a:srgbClr val="000000"/>
                </a:solidFill>
              </a:rPr>
              <a:t> are trademarks of Freescale Semiconductor, Inc. All other product or service names are the property of their respective owners. The Power Architecture and Power.org word marks and the Power and Power.org logos and related marks are trademarks and service marks licensed by Power.org. ARM is the registered trademark of ARM Limited. ARM Cortex-M4 and ARM Cortex-M3 are trademarks of ARM Limited. © 2010 Freescale Semiconductor, Inc.</a:t>
            </a:r>
          </a:p>
        </p:txBody>
      </p:sp>
      <p:sp>
        <p:nvSpPr>
          <p:cNvPr id="92" name="Rectangle 209"/>
          <p:cNvSpPr>
            <a:spLocks noGrp="1" noChangeArrowheads="1"/>
          </p:cNvSpPr>
          <p:nvPr>
            <p:ph type="sldNum" sz="quarter" idx="4"/>
          </p:nvPr>
        </p:nvSpPr>
        <p:spPr bwMode="auto">
          <a:xfrm>
            <a:off x="5872163" y="6505575"/>
            <a:ext cx="685800" cy="31432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000" b="0">
                <a:latin typeface="+mn-lt"/>
              </a:defRPr>
            </a:lvl1pPr>
          </a:lstStyle>
          <a:p>
            <a:pPr>
              <a:defRPr/>
            </a:pPr>
            <a:fld id="{F9C2A420-B48A-44D9-942A-2854A42C63C2}" type="slidenum">
              <a:rPr lang="en-US">
                <a:solidFill>
                  <a:srgbClr val="000000"/>
                </a:solidFill>
              </a:rPr>
              <a:pPr>
                <a:defRPr/>
              </a:pPr>
              <a:t>‹#›</a:t>
            </a:fld>
            <a:endParaRPr lang="en-US">
              <a:solidFill>
                <a:srgbClr val="000000"/>
              </a:solidFill>
            </a:endParaRPr>
          </a:p>
        </p:txBody>
      </p:sp>
      <p:sp>
        <p:nvSpPr>
          <p:cNvPr id="87" name="Freeform 180"/>
          <p:cNvSpPr>
            <a:spLocks/>
          </p:cNvSpPr>
          <p:nvPr/>
        </p:nvSpPr>
        <p:spPr bwMode="auto">
          <a:xfrm>
            <a:off x="8020050" y="252413"/>
            <a:ext cx="947738" cy="161925"/>
          </a:xfrm>
          <a:custGeom>
            <a:avLst/>
            <a:gdLst/>
            <a:ahLst/>
            <a:cxnLst>
              <a:cxn ang="0">
                <a:pos x="0" y="102"/>
              </a:cxn>
              <a:cxn ang="0">
                <a:pos x="597" y="102"/>
              </a:cxn>
              <a:cxn ang="0">
                <a:pos x="597" y="0"/>
              </a:cxn>
              <a:cxn ang="0">
                <a:pos x="45" y="0"/>
              </a:cxn>
              <a:cxn ang="0">
                <a:pos x="0" y="45"/>
              </a:cxn>
              <a:cxn ang="0">
                <a:pos x="0" y="102"/>
              </a:cxn>
            </a:cxnLst>
            <a:rect l="0" t="0" r="r" b="b"/>
            <a:pathLst>
              <a:path w="597" h="102">
                <a:moveTo>
                  <a:pt x="0" y="102"/>
                </a:moveTo>
                <a:lnTo>
                  <a:pt x="597" y="102"/>
                </a:lnTo>
                <a:lnTo>
                  <a:pt x="597" y="0"/>
                </a:lnTo>
                <a:lnTo>
                  <a:pt x="45" y="0"/>
                </a:lnTo>
                <a:lnTo>
                  <a:pt x="0" y="45"/>
                </a:lnTo>
                <a:lnTo>
                  <a:pt x="0" y="102"/>
                </a:lnTo>
                <a:close/>
              </a:path>
            </a:pathLst>
          </a:custGeom>
          <a:solidFill>
            <a:srgbClr val="CDD6D1"/>
          </a:solidFill>
          <a:ln w="9525" cap="flat" cmpd="sng">
            <a:noFill/>
            <a:prstDash val="solid"/>
            <a:round/>
            <a:headEnd/>
            <a:tailEnd/>
          </a:ln>
          <a:effectLst/>
        </p:spPr>
        <p:txBody>
          <a:bodyPr wrap="none" anchor="ctr"/>
          <a:lstStyle/>
          <a:p>
            <a:pPr>
              <a:defRPr/>
            </a:pPr>
            <a:endParaRPr lang="en-US">
              <a:solidFill>
                <a:srgbClr val="000000"/>
              </a:solidFill>
            </a:endParaRPr>
          </a:p>
        </p:txBody>
      </p:sp>
      <p:pic>
        <p:nvPicPr>
          <p:cNvPr id="1733678" name="Picture 48" descr="IND-P20363_Kinetis_SG_v8_LR.jpg"/>
          <p:cNvPicPr>
            <a:picLocks noChangeAspect="1"/>
          </p:cNvPicPr>
          <p:nvPr/>
        </p:nvPicPr>
        <p:blipFill>
          <a:blip r:embed="rId14" cstate="email"/>
          <a:srcRect/>
          <a:stretch>
            <a:fillRect/>
          </a:stretch>
        </p:blipFill>
        <p:spPr bwMode="auto">
          <a:xfrm>
            <a:off x="296863" y="419100"/>
            <a:ext cx="8653462" cy="3470275"/>
          </a:xfrm>
          <a:prstGeom prst="rect">
            <a:avLst/>
          </a:prstGeom>
          <a:noFill/>
          <a:ln w="9525">
            <a:noFill/>
            <a:miter lim="800000"/>
            <a:headEnd/>
            <a:tailEnd/>
          </a:ln>
        </p:spPr>
      </p:pic>
      <p:sp>
        <p:nvSpPr>
          <p:cNvPr id="81" name="Rectangle 55"/>
          <p:cNvSpPr>
            <a:spLocks noChangeArrowheads="1"/>
          </p:cNvSpPr>
          <p:nvPr/>
        </p:nvSpPr>
        <p:spPr bwMode="auto">
          <a:xfrm>
            <a:off x="282575" y="3368675"/>
            <a:ext cx="8667750" cy="523875"/>
          </a:xfrm>
          <a:prstGeom prst="rect">
            <a:avLst/>
          </a:prstGeom>
          <a:solidFill>
            <a:schemeClr val="hlink">
              <a:alpha val="34117"/>
            </a:schemeClr>
          </a:solidFill>
          <a:ln w="9525">
            <a:noFill/>
            <a:miter lim="800000"/>
            <a:headEnd/>
            <a:tailEnd/>
          </a:ln>
        </p:spPr>
        <p:txBody>
          <a:bodyPr wrap="none" anchor="ctr"/>
          <a:lstStyle/>
          <a:p>
            <a:pPr>
              <a:defRPr/>
            </a:pPr>
            <a:endParaRPr lang="en-US" b="0">
              <a:solidFill>
                <a:srgbClr val="000000"/>
              </a:solidFill>
              <a:latin typeface="Arial" charset="0"/>
            </a:endParaRPr>
          </a:p>
        </p:txBody>
      </p:sp>
    </p:spTree>
  </p:cSld>
  <p:clrMap bg1="lt1" tx1="dk1" bg2="lt2" tx2="dk2" accent1="accent1" accent2="accent2" accent3="accent3" accent4="accent4" accent5="accent5" accent6="accent6" hlink="hlink" folHlink="folHlink"/>
  <p:sldLayoutIdLst>
    <p:sldLayoutId id="2147485616" r:id="rId1"/>
    <p:sldLayoutId id="2147485617" r:id="rId2"/>
    <p:sldLayoutId id="2147485618" r:id="rId3"/>
    <p:sldLayoutId id="2147485619" r:id="rId4"/>
    <p:sldLayoutId id="2147485620" r:id="rId5"/>
    <p:sldLayoutId id="2147485621" r:id="rId6"/>
    <p:sldLayoutId id="2147485622" r:id="rId7"/>
    <p:sldLayoutId id="2147485623" r:id="rId8"/>
    <p:sldLayoutId id="2147485624" r:id="rId9"/>
    <p:sldLayoutId id="2147485625" r:id="rId10"/>
    <p:sldLayoutId id="2147485626" r:id="rId11"/>
  </p:sldLayoutIdLst>
  <p:transition>
    <p:fade/>
  </p:transition>
  <p:timing>
    <p:tnLst>
      <p:par>
        <p:cTn id="1" dur="indefinite" restart="never" nodeType="tmRoot"/>
      </p:par>
    </p:tnLst>
  </p:timing>
  <p:hf hdr="0" ftr="0" dt="0"/>
  <p:txStyles>
    <p:titleStyle>
      <a:lvl1pPr algn="r" rtl="0" fontAlgn="base">
        <a:lnSpc>
          <a:spcPct val="85000"/>
        </a:lnSpc>
        <a:spcBef>
          <a:spcPct val="0"/>
        </a:spcBef>
        <a:spcAft>
          <a:spcPct val="0"/>
        </a:spcAft>
        <a:defRPr sz="2200" b="1">
          <a:solidFill>
            <a:schemeClr val="tx1"/>
          </a:solidFill>
          <a:latin typeface="+mj-lt"/>
          <a:ea typeface="+mj-ea"/>
          <a:cs typeface="+mj-cs"/>
        </a:defRPr>
      </a:lvl1pPr>
      <a:lvl2pPr algn="r" rtl="0" fontAlgn="base">
        <a:lnSpc>
          <a:spcPct val="85000"/>
        </a:lnSpc>
        <a:spcBef>
          <a:spcPct val="0"/>
        </a:spcBef>
        <a:spcAft>
          <a:spcPct val="0"/>
        </a:spcAft>
        <a:defRPr sz="2200" b="1">
          <a:solidFill>
            <a:schemeClr val="tx1"/>
          </a:solidFill>
          <a:latin typeface="Arial" pitchFamily="34" charset="0"/>
          <a:cs typeface="Arial" pitchFamily="34" charset="0"/>
        </a:defRPr>
      </a:lvl2pPr>
      <a:lvl3pPr algn="r" rtl="0" fontAlgn="base">
        <a:lnSpc>
          <a:spcPct val="85000"/>
        </a:lnSpc>
        <a:spcBef>
          <a:spcPct val="0"/>
        </a:spcBef>
        <a:spcAft>
          <a:spcPct val="0"/>
        </a:spcAft>
        <a:defRPr sz="2200" b="1">
          <a:solidFill>
            <a:schemeClr val="tx1"/>
          </a:solidFill>
          <a:latin typeface="Arial" pitchFamily="34" charset="0"/>
          <a:cs typeface="Arial" pitchFamily="34" charset="0"/>
        </a:defRPr>
      </a:lvl3pPr>
      <a:lvl4pPr algn="r" rtl="0" fontAlgn="base">
        <a:lnSpc>
          <a:spcPct val="85000"/>
        </a:lnSpc>
        <a:spcBef>
          <a:spcPct val="0"/>
        </a:spcBef>
        <a:spcAft>
          <a:spcPct val="0"/>
        </a:spcAft>
        <a:defRPr sz="2200" b="1">
          <a:solidFill>
            <a:schemeClr val="tx1"/>
          </a:solidFill>
          <a:latin typeface="Arial" pitchFamily="34" charset="0"/>
          <a:cs typeface="Arial" pitchFamily="34" charset="0"/>
        </a:defRPr>
      </a:lvl4pPr>
      <a:lvl5pPr algn="r" rtl="0" fontAlgn="base">
        <a:lnSpc>
          <a:spcPct val="85000"/>
        </a:lnSpc>
        <a:spcBef>
          <a:spcPct val="0"/>
        </a:spcBef>
        <a:spcAft>
          <a:spcPct val="0"/>
        </a:spcAft>
        <a:defRPr sz="2200" b="1">
          <a:solidFill>
            <a:schemeClr val="tx1"/>
          </a:solidFill>
          <a:latin typeface="Arial" pitchFamily="34" charset="0"/>
          <a:cs typeface="Arial" pitchFamily="34" charset="0"/>
        </a:defRPr>
      </a:lvl5pPr>
      <a:lvl6pPr marL="457200" algn="r" rtl="0" fontAlgn="base">
        <a:lnSpc>
          <a:spcPct val="85000"/>
        </a:lnSpc>
        <a:spcBef>
          <a:spcPct val="0"/>
        </a:spcBef>
        <a:spcAft>
          <a:spcPct val="0"/>
        </a:spcAft>
        <a:defRPr sz="2200" b="1">
          <a:solidFill>
            <a:schemeClr val="tx1"/>
          </a:solidFill>
          <a:latin typeface="Arial" pitchFamily="34" charset="0"/>
          <a:cs typeface="Arial" pitchFamily="34" charset="0"/>
        </a:defRPr>
      </a:lvl6pPr>
      <a:lvl7pPr marL="914400" algn="r" rtl="0" fontAlgn="base">
        <a:lnSpc>
          <a:spcPct val="85000"/>
        </a:lnSpc>
        <a:spcBef>
          <a:spcPct val="0"/>
        </a:spcBef>
        <a:spcAft>
          <a:spcPct val="0"/>
        </a:spcAft>
        <a:defRPr sz="2200" b="1">
          <a:solidFill>
            <a:schemeClr val="tx1"/>
          </a:solidFill>
          <a:latin typeface="Arial" pitchFamily="34" charset="0"/>
          <a:cs typeface="Arial" pitchFamily="34" charset="0"/>
        </a:defRPr>
      </a:lvl7pPr>
      <a:lvl8pPr marL="1371600" algn="r" rtl="0" fontAlgn="base">
        <a:lnSpc>
          <a:spcPct val="85000"/>
        </a:lnSpc>
        <a:spcBef>
          <a:spcPct val="0"/>
        </a:spcBef>
        <a:spcAft>
          <a:spcPct val="0"/>
        </a:spcAft>
        <a:defRPr sz="2200" b="1">
          <a:solidFill>
            <a:schemeClr val="tx1"/>
          </a:solidFill>
          <a:latin typeface="Arial" pitchFamily="34" charset="0"/>
          <a:cs typeface="Arial" pitchFamily="34" charset="0"/>
        </a:defRPr>
      </a:lvl8pPr>
      <a:lvl9pPr marL="1828800" algn="r" rtl="0" fontAlgn="base">
        <a:lnSpc>
          <a:spcPct val="85000"/>
        </a:lnSpc>
        <a:spcBef>
          <a:spcPct val="0"/>
        </a:spcBef>
        <a:spcAft>
          <a:spcPct val="0"/>
        </a:spcAft>
        <a:defRPr sz="2200" b="1">
          <a:solidFill>
            <a:schemeClr val="tx1"/>
          </a:solidFill>
          <a:latin typeface="Arial" pitchFamily="34" charset="0"/>
          <a:cs typeface="Arial" pitchFamily="34" charset="0"/>
        </a:defRPr>
      </a:lvl9pPr>
    </p:titleStyle>
    <p:bodyStyle>
      <a:lvl1pPr marL="227013" indent="-227013" algn="l" rtl="0" fontAlgn="base">
        <a:spcBef>
          <a:spcPct val="20000"/>
        </a:spcBef>
        <a:spcAft>
          <a:spcPct val="3000"/>
        </a:spcAft>
        <a:buClr>
          <a:schemeClr val="accent1"/>
        </a:buClr>
        <a:buSzPct val="80000"/>
        <a:buFont typeface="Arial" pitchFamily="34" charset="0"/>
        <a:buChar char="►"/>
        <a:defRPr sz="2200">
          <a:solidFill>
            <a:srgbClr val="000000"/>
          </a:solidFill>
          <a:latin typeface="+mn-lt"/>
          <a:ea typeface="+mn-ea"/>
          <a:cs typeface="+mn-cs"/>
        </a:defRPr>
      </a:lvl1pPr>
      <a:lvl2pPr marL="566738" indent="-225425" algn="l" rtl="0" fontAlgn="base">
        <a:spcBef>
          <a:spcPct val="20000"/>
        </a:spcBef>
        <a:spcAft>
          <a:spcPct val="3000"/>
        </a:spcAft>
        <a:buClr>
          <a:schemeClr val="tx1"/>
        </a:buClr>
        <a:buSzPct val="80000"/>
        <a:buChar char="•"/>
        <a:defRPr sz="2000">
          <a:solidFill>
            <a:srgbClr val="000000"/>
          </a:solidFill>
          <a:latin typeface="+mn-lt"/>
          <a:cs typeface="+mn-cs"/>
        </a:defRPr>
      </a:lvl2pPr>
      <a:lvl3pPr marL="922338" indent="-228600" algn="l" rtl="0" fontAlgn="base">
        <a:spcBef>
          <a:spcPct val="20000"/>
        </a:spcBef>
        <a:spcAft>
          <a:spcPct val="3000"/>
        </a:spcAft>
        <a:buClr>
          <a:schemeClr val="tx1"/>
        </a:buClr>
        <a:buSzPct val="80000"/>
        <a:buFont typeface="Wingdings" pitchFamily="2" charset="2"/>
        <a:buChar char="§"/>
        <a:defRPr sz="2400">
          <a:solidFill>
            <a:srgbClr val="000000"/>
          </a:solidFill>
          <a:latin typeface="+mn-lt"/>
          <a:cs typeface="+mn-cs"/>
        </a:defRPr>
      </a:lvl3pPr>
      <a:lvl4pPr marL="1376363" indent="-228600" algn="l" rtl="0" fontAlgn="base">
        <a:spcBef>
          <a:spcPct val="20000"/>
        </a:spcBef>
        <a:spcAft>
          <a:spcPct val="3000"/>
        </a:spcAft>
        <a:buClr>
          <a:schemeClr val="tx1"/>
        </a:buClr>
        <a:buSzPct val="80000"/>
        <a:buFont typeface="HelveticaNeueLT Std" pitchFamily="34" charset="0"/>
        <a:buChar char="–"/>
        <a:defRPr sz="1600">
          <a:solidFill>
            <a:srgbClr val="000000"/>
          </a:solidFill>
          <a:latin typeface="+mn-lt"/>
          <a:cs typeface="+mn-cs"/>
        </a:defRPr>
      </a:lvl4pPr>
      <a:lvl5pPr marL="17732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5pPr>
      <a:lvl6pPr marL="22304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6pPr>
      <a:lvl7pPr marL="26876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7pPr>
      <a:lvl8pPr marL="31448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8pPr>
      <a:lvl9pPr marL="3602038" indent="-157163" algn="l" rtl="0" fontAlgn="base">
        <a:spcBef>
          <a:spcPct val="20000"/>
        </a:spcBef>
        <a:spcAft>
          <a:spcPct val="3000"/>
        </a:spcAft>
        <a:buClr>
          <a:schemeClr val="tx1"/>
        </a:buClr>
        <a:buSzPct val="70000"/>
        <a:buFont typeface="Arial" pitchFamily="34" charset="0"/>
        <a:buChar char="►"/>
        <a:defRPr sz="14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freescale.com/webapp/sps/site/overview.jsp?nodeId=015210272624448523#FLOATCOMPANY" TargetMode="External"/><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
            </a:r>
            <a:br>
              <a:rPr lang="fr-FR" dirty="0" smtClean="0"/>
            </a:br>
            <a:r>
              <a:rPr lang="fr-FR" sz="5400" dirty="0" smtClean="0"/>
              <a:t>Addendum</a:t>
            </a:r>
            <a:r>
              <a:rPr lang="fr-FR" dirty="0" smtClean="0"/>
              <a:t> </a:t>
            </a:r>
            <a:br>
              <a:rPr lang="fr-FR" dirty="0" smtClean="0"/>
            </a:br>
            <a:r>
              <a:rPr lang="fr-FR" dirty="0" smtClean="0"/>
              <a:t>How to combine </a:t>
            </a:r>
            <a:r>
              <a:rPr lang="fr-FR" dirty="0" err="1" smtClean="0"/>
              <a:t>licenses</a:t>
            </a:r>
            <a:r>
              <a:rPr lang="fr-FR" dirty="0" smtClean="0"/>
              <a:t> of </a:t>
            </a:r>
            <a:r>
              <a:rPr lang="fr-FR" dirty="0" err="1" smtClean="0"/>
              <a:t>several</a:t>
            </a:r>
            <a:r>
              <a:rPr lang="fr-FR" dirty="0" smtClean="0"/>
              <a:t> CW </a:t>
            </a:r>
            <a:r>
              <a:rPr lang="fr-FR" dirty="0" err="1" smtClean="0"/>
              <a:t>tools</a:t>
            </a:r>
            <a:r>
              <a:rPr lang="fr-FR" dirty="0" smtClean="0"/>
              <a:t> on server </a:t>
            </a:r>
            <a:r>
              <a:rPr lang="fr-FR" dirty="0" err="1" smtClean="0"/>
              <a:t>side</a:t>
            </a:r>
            <a:r>
              <a:rPr lang="fr-FR" dirty="0" smtClean="0"/>
              <a:t> </a:t>
            </a:r>
            <a:endParaRPr lang="en-US" dirty="0"/>
          </a:p>
        </p:txBody>
      </p:sp>
      <p:sp>
        <p:nvSpPr>
          <p:cNvPr id="4" name="Slide Number Placeholder 3"/>
          <p:cNvSpPr>
            <a:spLocks noGrp="1"/>
          </p:cNvSpPr>
          <p:nvPr>
            <p:ph type="sldNum" sz="quarter" idx="10"/>
          </p:nvPr>
        </p:nvSpPr>
        <p:spPr/>
        <p:txBody>
          <a:bodyPr/>
          <a:lstStyle/>
          <a:p>
            <a:pPr>
              <a:defRPr/>
            </a:pPr>
            <a:fld id="{0CC8F418-9D91-4D7A-8298-F52F0EC9099C}" type="slidenum">
              <a:rPr lang="en-US" smtClean="0"/>
              <a:pPr>
                <a:defRPr/>
              </a:pPr>
              <a:t>1</a:t>
            </a:fld>
            <a:endParaRPr lang="en-US"/>
          </a:p>
        </p:txBody>
      </p:sp>
      <p:pic>
        <p:nvPicPr>
          <p:cNvPr id="109571" name="Picture 3"/>
          <p:cNvPicPr>
            <a:picLocks noChangeAspect="1" noChangeArrowheads="1"/>
          </p:cNvPicPr>
          <p:nvPr/>
        </p:nvPicPr>
        <p:blipFill>
          <a:blip r:embed="rId2" cstate="print"/>
          <a:srcRect/>
          <a:stretch>
            <a:fillRect/>
          </a:stretch>
        </p:blipFill>
        <p:spPr bwMode="auto">
          <a:xfrm>
            <a:off x="1976744" y="2118177"/>
            <a:ext cx="4552950" cy="2638425"/>
          </a:xfrm>
          <a:prstGeom prst="rect">
            <a:avLst/>
          </a:prstGeom>
          <a:noFill/>
          <a:ln w="9525">
            <a:noFill/>
            <a:miter lim="800000"/>
            <a:headEnd/>
            <a:tailEnd/>
          </a:ln>
        </p:spPr>
      </p:pic>
      <p:sp>
        <p:nvSpPr>
          <p:cNvPr id="11" name="TextBox 10"/>
          <p:cNvSpPr txBox="1"/>
          <p:nvPr/>
        </p:nvSpPr>
        <p:spPr>
          <a:xfrm>
            <a:off x="6711658" y="3958206"/>
            <a:ext cx="1191237" cy="707886"/>
          </a:xfrm>
          <a:prstGeom prst="rect">
            <a:avLst/>
          </a:prstGeom>
          <a:noFill/>
        </p:spPr>
        <p:txBody>
          <a:bodyPr wrap="square" rtlCol="0">
            <a:spAutoFit/>
          </a:bodyPr>
          <a:lstStyle/>
          <a:p>
            <a:r>
              <a:rPr lang="fr-FR" sz="4000" dirty="0" smtClean="0"/>
              <a:t>…</a:t>
            </a:r>
            <a:endParaRPr lang="en-US" sz="4000" dirty="0"/>
          </a:p>
        </p:txBody>
      </p:sp>
      <p:sp>
        <p:nvSpPr>
          <p:cNvPr id="12" name="Rectangle 11"/>
          <p:cNvSpPr/>
          <p:nvPr/>
        </p:nvSpPr>
        <p:spPr>
          <a:xfrm>
            <a:off x="402673" y="4921970"/>
            <a:ext cx="8170876" cy="1200329"/>
          </a:xfrm>
          <a:prstGeom prst="rect">
            <a:avLst/>
          </a:prstGeom>
        </p:spPr>
        <p:txBody>
          <a:bodyPr wrap="square">
            <a:spAutoFit/>
          </a:bodyPr>
          <a:lstStyle/>
          <a:p>
            <a:r>
              <a:rPr lang="fr-FR" u="sng" dirty="0" err="1" smtClean="0">
                <a:hlinkClick r:id="rId3"/>
              </a:rPr>
              <a:t>Detailed</a:t>
            </a:r>
            <a:r>
              <a:rPr lang="fr-FR" u="sng" dirty="0" smtClean="0">
                <a:hlinkClick r:id="rId3"/>
              </a:rPr>
              <a:t> </a:t>
            </a:r>
            <a:r>
              <a:rPr lang="fr-FR" u="sng" dirty="0" err="1" smtClean="0">
                <a:hlinkClick r:id="rId3"/>
              </a:rPr>
              <a:t>presentation</a:t>
            </a:r>
            <a:r>
              <a:rPr lang="fr-FR" u="sng" dirty="0" smtClean="0">
                <a:hlinkClick r:id="rId3"/>
              </a:rPr>
              <a:t> </a:t>
            </a:r>
            <a:r>
              <a:rPr lang="fr-FR" u="sng" dirty="0" err="1" smtClean="0">
                <a:hlinkClick r:id="rId3"/>
              </a:rPr>
              <a:t>is</a:t>
            </a:r>
            <a:r>
              <a:rPr lang="fr-FR" u="sng" dirty="0" smtClean="0">
                <a:hlinkClick r:id="rId3"/>
              </a:rPr>
              <a:t> :</a:t>
            </a:r>
            <a:endParaRPr lang="en-US" u="sng" dirty="0" smtClean="0">
              <a:hlinkClick r:id="rId3"/>
            </a:endParaRPr>
          </a:p>
          <a:p>
            <a:endParaRPr lang="en-US" u="sng" dirty="0" smtClean="0">
              <a:hlinkClick r:id="rId3"/>
            </a:endParaRPr>
          </a:p>
          <a:p>
            <a:r>
              <a:rPr lang="en-US" dirty="0" smtClean="0">
                <a:hlinkClick r:id="rId3"/>
              </a:rPr>
              <a:t>http://www.freescale.com/webapp/sps/site/overview.jsp?nodeId=015210272624448523#FLOATCOMPANY</a:t>
            </a:r>
            <a:endParaRPr lang="en-US" dirty="0"/>
          </a:p>
        </p:txBody>
      </p:sp>
      <p:sp>
        <p:nvSpPr>
          <p:cNvPr id="13" name="Oval 12"/>
          <p:cNvSpPr/>
          <p:nvPr/>
        </p:nvSpPr>
        <p:spPr bwMode="auto">
          <a:xfrm>
            <a:off x="3184865" y="1913156"/>
            <a:ext cx="2265027" cy="2063692"/>
          </a:xfrm>
          <a:prstGeom prst="ellipse">
            <a:avLst/>
          </a:prstGeom>
          <a:solidFill>
            <a:srgbClr val="FF0000">
              <a:alpha val="48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0CC8F418-9D91-4D7A-8298-F52F0EC9099C}" type="slidenum">
              <a:rPr lang="en-US" smtClean="0"/>
              <a:pPr>
                <a:defRPr/>
              </a:pPr>
              <a:t>2</a:t>
            </a:fld>
            <a:endParaRPr lang="en-US"/>
          </a:p>
        </p:txBody>
      </p:sp>
      <p:pic>
        <p:nvPicPr>
          <p:cNvPr id="113668" name="Picture 4"/>
          <p:cNvPicPr>
            <a:picLocks noGrp="1" noChangeAspect="1" noChangeArrowheads="1"/>
          </p:cNvPicPr>
          <p:nvPr>
            <p:ph type="tbl" idx="1"/>
          </p:nvPr>
        </p:nvPicPr>
        <p:blipFill>
          <a:blip r:embed="rId2" cstate="print"/>
          <a:srcRect/>
          <a:stretch>
            <a:fillRect/>
          </a:stretch>
        </p:blipFill>
        <p:spPr bwMode="auto">
          <a:xfrm>
            <a:off x="4651375" y="335017"/>
            <a:ext cx="3857625" cy="3448418"/>
          </a:xfrm>
          <a:prstGeom prst="rect">
            <a:avLst/>
          </a:prstGeom>
          <a:noFill/>
          <a:ln w="9525">
            <a:noFill/>
            <a:miter lim="800000"/>
            <a:headEnd/>
            <a:tailEnd/>
          </a:ln>
        </p:spPr>
      </p:pic>
      <p:pic>
        <p:nvPicPr>
          <p:cNvPr id="113669" name="Picture 5"/>
          <p:cNvPicPr>
            <a:picLocks noChangeAspect="1" noChangeArrowheads="1"/>
          </p:cNvPicPr>
          <p:nvPr/>
        </p:nvPicPr>
        <p:blipFill>
          <a:blip r:embed="rId2" cstate="print"/>
          <a:srcRect/>
          <a:stretch>
            <a:fillRect/>
          </a:stretch>
        </p:blipFill>
        <p:spPr bwMode="auto">
          <a:xfrm>
            <a:off x="175120" y="360203"/>
            <a:ext cx="4069709" cy="3438202"/>
          </a:xfrm>
          <a:prstGeom prst="rect">
            <a:avLst/>
          </a:prstGeom>
          <a:noFill/>
          <a:ln w="9525">
            <a:noFill/>
            <a:miter lim="800000"/>
            <a:headEnd/>
            <a:tailEnd/>
          </a:ln>
        </p:spPr>
      </p:pic>
      <p:sp>
        <p:nvSpPr>
          <p:cNvPr id="9" name="Rectangle 8"/>
          <p:cNvSpPr/>
          <p:nvPr/>
        </p:nvSpPr>
        <p:spPr>
          <a:xfrm>
            <a:off x="302005" y="4770968"/>
            <a:ext cx="8170876" cy="1384995"/>
          </a:xfrm>
          <a:prstGeom prst="rect">
            <a:avLst/>
          </a:prstGeom>
        </p:spPr>
        <p:txBody>
          <a:bodyPr wrap="square">
            <a:spAutoFit/>
          </a:bodyPr>
          <a:lstStyle/>
          <a:p>
            <a:pPr marL="342900" indent="-342900"/>
            <a:r>
              <a:rPr lang="fr-FR" sz="1200" dirty="0" err="1" smtClean="0"/>
              <a:t>Here</a:t>
            </a:r>
            <a:r>
              <a:rPr lang="fr-FR" sz="1200" dirty="0" smtClean="0"/>
              <a:t> </a:t>
            </a:r>
            <a:r>
              <a:rPr lang="fr-FR" sz="1200" dirty="0" err="1" smtClean="0"/>
              <a:t>we</a:t>
            </a:r>
            <a:r>
              <a:rPr lang="fr-FR" sz="1200" dirty="0" smtClean="0"/>
              <a:t> </a:t>
            </a:r>
            <a:r>
              <a:rPr lang="fr-FR" sz="1200" dirty="0" err="1" smtClean="0"/>
              <a:t>will</a:t>
            </a:r>
            <a:r>
              <a:rPr lang="fr-FR" sz="1200" dirty="0" smtClean="0"/>
              <a:t> </a:t>
            </a:r>
            <a:r>
              <a:rPr lang="fr-FR" sz="1200" dirty="0" err="1" smtClean="0"/>
              <a:t>described</a:t>
            </a:r>
            <a:r>
              <a:rPr lang="fr-FR" sz="1200" dirty="0" smtClean="0"/>
              <a:t> and </a:t>
            </a:r>
            <a:r>
              <a:rPr lang="fr-FR" sz="1200" dirty="0" err="1" smtClean="0"/>
              <a:t>example</a:t>
            </a:r>
            <a:r>
              <a:rPr lang="fr-FR" sz="1200" dirty="0" smtClean="0"/>
              <a:t> how to support 2 CW </a:t>
            </a:r>
            <a:r>
              <a:rPr lang="fr-FR" sz="1200" dirty="0" err="1" smtClean="0"/>
              <a:t>tool</a:t>
            </a:r>
            <a:r>
              <a:rPr lang="fr-FR" sz="1200" dirty="0" smtClean="0"/>
              <a:t> version on the server of </a:t>
            </a:r>
            <a:r>
              <a:rPr lang="fr-FR" sz="1200" dirty="0" err="1" smtClean="0"/>
              <a:t>licenses</a:t>
            </a:r>
            <a:endParaRPr lang="fr-FR" sz="1200" dirty="0" smtClean="0"/>
          </a:p>
          <a:p>
            <a:pPr marL="342900" indent="-342900"/>
            <a:r>
              <a:rPr lang="fr-FR" sz="1200" dirty="0" smtClean="0"/>
              <a:t>You 2 license.dat </a:t>
            </a:r>
            <a:r>
              <a:rPr lang="fr-FR" sz="1200" dirty="0" err="1" smtClean="0"/>
              <a:t>supplied</a:t>
            </a:r>
            <a:r>
              <a:rPr lang="fr-FR" sz="1200" dirty="0" smtClean="0"/>
              <a:t> by Freescale for </a:t>
            </a:r>
            <a:r>
              <a:rPr lang="fr-FR" sz="1200" dirty="0" err="1" smtClean="0"/>
              <a:t>each</a:t>
            </a:r>
            <a:r>
              <a:rPr lang="fr-FR" sz="1200" dirty="0" smtClean="0"/>
              <a:t> of the CW </a:t>
            </a:r>
            <a:r>
              <a:rPr lang="fr-FR" sz="1200" dirty="0" err="1" smtClean="0"/>
              <a:t>tool</a:t>
            </a:r>
            <a:r>
              <a:rPr lang="fr-FR" sz="1200" dirty="0" smtClean="0"/>
              <a:t> versions</a:t>
            </a:r>
          </a:p>
          <a:p>
            <a:pPr marL="342900" indent="-342900"/>
            <a:r>
              <a:rPr lang="fr-FR" sz="1200" dirty="0" err="1" smtClean="0"/>
              <a:t>Download</a:t>
            </a:r>
            <a:r>
              <a:rPr lang="fr-FR" sz="1200" dirty="0" smtClean="0"/>
              <a:t> </a:t>
            </a:r>
            <a:r>
              <a:rPr lang="fr-FR" sz="1200" dirty="0" err="1" smtClean="0"/>
              <a:t>these</a:t>
            </a:r>
            <a:r>
              <a:rPr lang="fr-FR" sz="1200" dirty="0" smtClean="0"/>
              <a:t> </a:t>
            </a:r>
            <a:r>
              <a:rPr lang="fr-FR" sz="1200" dirty="0" err="1" smtClean="0"/>
              <a:t>from</a:t>
            </a:r>
            <a:r>
              <a:rPr lang="fr-FR" sz="1200" dirty="0" smtClean="0"/>
              <a:t> Freescale </a:t>
            </a:r>
            <a:r>
              <a:rPr lang="fr-FR" sz="1200" dirty="0" err="1" smtClean="0"/>
              <a:t>website</a:t>
            </a:r>
            <a:r>
              <a:rPr lang="fr-FR" sz="1200" dirty="0" smtClean="0"/>
              <a:t> (if not </a:t>
            </a:r>
            <a:r>
              <a:rPr lang="fr-FR" sz="1200" dirty="0" err="1" smtClean="0"/>
              <a:t>done</a:t>
            </a:r>
            <a:r>
              <a:rPr lang="fr-FR" sz="1200" dirty="0" smtClean="0"/>
              <a:t> </a:t>
            </a:r>
            <a:r>
              <a:rPr lang="fr-FR" sz="1200" dirty="0" err="1" smtClean="0"/>
              <a:t>already</a:t>
            </a:r>
            <a:r>
              <a:rPr lang="fr-FR" sz="1200" dirty="0" smtClean="0"/>
              <a:t>)</a:t>
            </a:r>
          </a:p>
          <a:p>
            <a:pPr marL="342900" indent="-342900"/>
            <a:r>
              <a:rPr lang="fr-FR" sz="1200" dirty="0" smtClean="0"/>
              <a:t>So </a:t>
            </a:r>
            <a:r>
              <a:rPr lang="fr-FR" sz="1200" dirty="0" err="1" smtClean="0"/>
              <a:t>we</a:t>
            </a:r>
            <a:r>
              <a:rPr lang="fr-FR" sz="1200" dirty="0" smtClean="0"/>
              <a:t> have</a:t>
            </a:r>
          </a:p>
          <a:p>
            <a:pPr marL="342900" indent="-342900"/>
            <a:endParaRPr lang="fr-FR" sz="1200" dirty="0" smtClean="0"/>
          </a:p>
          <a:p>
            <a:pPr marL="342900" indent="-342900">
              <a:buAutoNum type="arabicPeriod"/>
            </a:pPr>
            <a:r>
              <a:rPr lang="fr-FR" sz="1200" dirty="0" smtClean="0"/>
              <a:t>One file </a:t>
            </a:r>
            <a:r>
              <a:rPr lang="fr-FR" sz="1200" dirty="0" err="1" smtClean="0"/>
              <a:t>we</a:t>
            </a:r>
            <a:r>
              <a:rPr lang="fr-FR" sz="1200" dirty="0" smtClean="0"/>
              <a:t> </a:t>
            </a:r>
            <a:r>
              <a:rPr lang="fr-FR" sz="1200" dirty="0" err="1" smtClean="0"/>
              <a:t>named</a:t>
            </a:r>
            <a:r>
              <a:rPr lang="fr-FR" sz="1200" dirty="0" smtClean="0"/>
              <a:t> « license_HC08.dat » (for 8 bits </a:t>
            </a:r>
            <a:r>
              <a:rPr lang="fr-FR" sz="1200" dirty="0" err="1" smtClean="0"/>
              <a:t>series</a:t>
            </a:r>
            <a:r>
              <a:rPr lang="fr-FR" sz="1200" dirty="0" smtClean="0"/>
              <a:t> of MCU, </a:t>
            </a:r>
            <a:r>
              <a:rPr lang="fr-FR" sz="1200" dirty="0" err="1" smtClean="0"/>
              <a:t>classic</a:t>
            </a:r>
            <a:r>
              <a:rPr lang="fr-FR" sz="1200" dirty="0" smtClean="0"/>
              <a:t> IDE )</a:t>
            </a:r>
          </a:p>
          <a:p>
            <a:pPr marL="342900" indent="-342900">
              <a:buAutoNum type="arabicPeriod"/>
            </a:pPr>
            <a:r>
              <a:rPr lang="fr-FR" sz="1200" dirty="0" smtClean="0"/>
              <a:t>Second file  </a:t>
            </a:r>
            <a:r>
              <a:rPr lang="fr-FR" sz="1200" dirty="0" err="1" smtClean="0"/>
              <a:t>we</a:t>
            </a:r>
            <a:r>
              <a:rPr lang="fr-FR" sz="1200" dirty="0" smtClean="0"/>
              <a:t> </a:t>
            </a:r>
            <a:r>
              <a:rPr lang="fr-FR" sz="1200" dirty="0" err="1" smtClean="0"/>
              <a:t>name</a:t>
            </a:r>
            <a:r>
              <a:rPr lang="fr-FR" sz="1200" dirty="0" smtClean="0"/>
              <a:t> « license.S12.</a:t>
            </a:r>
            <a:r>
              <a:rPr lang="fr-FR" sz="1200" dirty="0" err="1" smtClean="0"/>
              <a:t>dat</a:t>
            </a:r>
            <a:r>
              <a:rPr lang="fr-FR" sz="1200" dirty="0" smtClean="0"/>
              <a:t> » (for A6 bits </a:t>
            </a:r>
            <a:r>
              <a:rPr lang="fr-FR" sz="1200" dirty="0" err="1" smtClean="0"/>
              <a:t>series</a:t>
            </a:r>
            <a:r>
              <a:rPr lang="fr-FR" sz="1200" dirty="0" smtClean="0"/>
              <a:t> of MCU, </a:t>
            </a:r>
            <a:r>
              <a:rPr lang="fr-FR" sz="1200" dirty="0" err="1" smtClean="0"/>
              <a:t>classic</a:t>
            </a:r>
            <a:r>
              <a:rPr lang="fr-FR" sz="1200" dirty="0" smtClean="0"/>
              <a:t> IDE)</a:t>
            </a:r>
          </a:p>
        </p:txBody>
      </p:sp>
      <p:sp>
        <p:nvSpPr>
          <p:cNvPr id="10" name="Right Arrow 9"/>
          <p:cNvSpPr/>
          <p:nvPr/>
        </p:nvSpPr>
        <p:spPr bwMode="auto">
          <a:xfrm>
            <a:off x="237688" y="1336646"/>
            <a:ext cx="494950" cy="503340"/>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lang="fr-FR" sz="1200" dirty="0" smtClean="0"/>
              <a:t>1</a:t>
            </a:r>
            <a:endParaRPr kumimoji="0" lang="en-US" sz="1200" b="1" i="0" u="none" strike="noStrike" cap="none" normalizeH="0" baseline="0" dirty="0" smtClean="0">
              <a:ln>
                <a:noFill/>
              </a:ln>
              <a:solidFill>
                <a:schemeClr val="tx1"/>
              </a:solidFill>
              <a:effectLst/>
              <a:latin typeface="Arial" pitchFamily="34" charset="0"/>
            </a:endParaRPr>
          </a:p>
        </p:txBody>
      </p:sp>
      <p:sp>
        <p:nvSpPr>
          <p:cNvPr id="11" name="Right Arrow 10"/>
          <p:cNvSpPr/>
          <p:nvPr/>
        </p:nvSpPr>
        <p:spPr bwMode="auto">
          <a:xfrm>
            <a:off x="4274191" y="1321266"/>
            <a:ext cx="494950" cy="503340"/>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lang="fr-FR" sz="1200" dirty="0" smtClean="0"/>
              <a:t>2</a:t>
            </a:r>
            <a:endParaRPr kumimoji="0" lang="en-US" sz="1200" b="1" i="0" u="none" strike="noStrike" cap="none" normalizeH="0" baseline="0" dirty="0" smtClean="0">
              <a:ln>
                <a:noFill/>
              </a:ln>
              <a:solidFill>
                <a:schemeClr val="tx1"/>
              </a:solidFill>
              <a:effectLst/>
              <a:latin typeface="Arial" pitchFamily="34" charset="0"/>
            </a:endParaRPr>
          </a:p>
        </p:txBody>
      </p:sp>
      <p:sp>
        <p:nvSpPr>
          <p:cNvPr id="13" name="TextBox 12"/>
          <p:cNvSpPr txBox="1"/>
          <p:nvPr/>
        </p:nvSpPr>
        <p:spPr>
          <a:xfrm>
            <a:off x="6258187" y="3867325"/>
            <a:ext cx="1124125" cy="523220"/>
          </a:xfrm>
          <a:prstGeom prst="rect">
            <a:avLst/>
          </a:prstGeom>
          <a:noFill/>
        </p:spPr>
        <p:txBody>
          <a:bodyPr wrap="square" rtlCol="0">
            <a:spAutoFit/>
          </a:bodyPr>
          <a:lstStyle/>
          <a:p>
            <a:r>
              <a:rPr lang="fr-FR" sz="2800" dirty="0" smtClean="0"/>
              <a:t>…</a:t>
            </a:r>
            <a:endParaRPr lang="en-US" sz="2800"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0CC8F418-9D91-4D7A-8298-F52F0EC9099C}" type="slidenum">
              <a:rPr lang="en-US" smtClean="0"/>
              <a:pPr>
                <a:defRPr/>
              </a:pPr>
              <a:t>3</a:t>
            </a:fld>
            <a:endParaRPr lang="en-US"/>
          </a:p>
        </p:txBody>
      </p:sp>
      <p:pic>
        <p:nvPicPr>
          <p:cNvPr id="113668" name="Picture 4"/>
          <p:cNvPicPr>
            <a:picLocks noGrp="1" noChangeAspect="1" noChangeArrowheads="1"/>
          </p:cNvPicPr>
          <p:nvPr>
            <p:ph type="tbl" idx="1"/>
          </p:nvPr>
        </p:nvPicPr>
        <p:blipFill>
          <a:blip r:embed="rId2" cstate="print"/>
          <a:srcRect/>
          <a:stretch>
            <a:fillRect/>
          </a:stretch>
        </p:blipFill>
        <p:spPr bwMode="auto">
          <a:xfrm>
            <a:off x="4651375" y="335017"/>
            <a:ext cx="3857625" cy="3448418"/>
          </a:xfrm>
          <a:prstGeom prst="rect">
            <a:avLst/>
          </a:prstGeom>
          <a:noFill/>
          <a:ln w="9525">
            <a:noFill/>
            <a:miter lim="800000"/>
            <a:headEnd/>
            <a:tailEnd/>
          </a:ln>
        </p:spPr>
      </p:pic>
      <p:pic>
        <p:nvPicPr>
          <p:cNvPr id="113669" name="Picture 5"/>
          <p:cNvPicPr>
            <a:picLocks noChangeAspect="1" noChangeArrowheads="1"/>
          </p:cNvPicPr>
          <p:nvPr/>
        </p:nvPicPr>
        <p:blipFill>
          <a:blip r:embed="rId2" cstate="print"/>
          <a:srcRect/>
          <a:stretch>
            <a:fillRect/>
          </a:stretch>
        </p:blipFill>
        <p:spPr bwMode="auto">
          <a:xfrm>
            <a:off x="175120" y="360203"/>
            <a:ext cx="4069709" cy="3438202"/>
          </a:xfrm>
          <a:prstGeom prst="rect">
            <a:avLst/>
          </a:prstGeom>
          <a:noFill/>
          <a:ln w="9525">
            <a:noFill/>
            <a:miter lim="800000"/>
            <a:headEnd/>
            <a:tailEnd/>
          </a:ln>
        </p:spPr>
      </p:pic>
      <p:sp>
        <p:nvSpPr>
          <p:cNvPr id="9" name="Rectangle 8"/>
          <p:cNvSpPr/>
          <p:nvPr/>
        </p:nvSpPr>
        <p:spPr>
          <a:xfrm>
            <a:off x="302005" y="4488120"/>
            <a:ext cx="8170876" cy="2369880"/>
          </a:xfrm>
          <a:prstGeom prst="rect">
            <a:avLst/>
          </a:prstGeom>
        </p:spPr>
        <p:txBody>
          <a:bodyPr wrap="square">
            <a:spAutoFit/>
          </a:bodyPr>
          <a:lstStyle/>
          <a:p>
            <a:pPr marL="342900" indent="-342900"/>
            <a:endParaRPr lang="fr-FR" sz="1200" dirty="0" smtClean="0"/>
          </a:p>
          <a:p>
            <a:pPr marL="342900" indent="-342900">
              <a:buAutoNum type="arabicPeriod"/>
            </a:pPr>
            <a:r>
              <a:rPr lang="fr-FR" sz="1200" dirty="0" smtClean="0"/>
              <a:t>Edit « license_HC08.dat », replace « </a:t>
            </a:r>
            <a:r>
              <a:rPr lang="fr-FR" sz="1200" dirty="0" err="1" smtClean="0"/>
              <a:t>this_host</a:t>
            </a:r>
            <a:r>
              <a:rPr lang="fr-FR" sz="1200" dirty="0" smtClean="0"/>
              <a:t> » by server host </a:t>
            </a:r>
            <a:r>
              <a:rPr lang="fr-FR" sz="1200" dirty="0" err="1" smtClean="0"/>
              <a:t>name</a:t>
            </a:r>
            <a:r>
              <a:rPr lang="fr-FR" sz="1200" dirty="0" smtClean="0"/>
              <a:t> or </a:t>
            </a:r>
            <a:r>
              <a:rPr lang="fr-FR" sz="1200" dirty="0" err="1" smtClean="0"/>
              <a:t>ip</a:t>
            </a:r>
            <a:r>
              <a:rPr lang="fr-FR" sz="1200" dirty="0" smtClean="0"/>
              <a:t> </a:t>
            </a:r>
            <a:r>
              <a:rPr lang="fr-FR" sz="1200" dirty="0" err="1" smtClean="0"/>
              <a:t>address</a:t>
            </a:r>
            <a:r>
              <a:rPr lang="fr-FR" sz="1200" dirty="0" smtClean="0"/>
              <a:t> and </a:t>
            </a:r>
            <a:r>
              <a:rPr lang="fr-FR" sz="1200" dirty="0" err="1" smtClean="0"/>
              <a:t>SaveAs</a:t>
            </a:r>
            <a:r>
              <a:rPr lang="fr-FR" sz="1200" dirty="0" smtClean="0"/>
              <a:t> </a:t>
            </a:r>
            <a:r>
              <a:rPr lang="fr-FR" sz="1200" dirty="0" err="1" smtClean="0"/>
              <a:t>with</a:t>
            </a:r>
            <a:r>
              <a:rPr lang="fr-FR" sz="1200" dirty="0" smtClean="0"/>
              <a:t> </a:t>
            </a:r>
            <a:r>
              <a:rPr lang="fr-FR" sz="1200" dirty="0" err="1" smtClean="0"/>
              <a:t>name</a:t>
            </a:r>
            <a:r>
              <a:rPr lang="fr-FR" sz="1200" dirty="0" smtClean="0"/>
              <a:t> « license.dat »</a:t>
            </a:r>
          </a:p>
          <a:p>
            <a:pPr marL="342900" indent="-342900">
              <a:buAutoNum type="arabicPeriod"/>
            </a:pPr>
            <a:r>
              <a:rPr lang="fr-FR" sz="1200" dirty="0" smtClean="0"/>
              <a:t>Edit file « license_HC12.dat » and Copy all content </a:t>
            </a:r>
            <a:r>
              <a:rPr lang="fr-FR" sz="1200" dirty="0" err="1" smtClean="0"/>
              <a:t>starting</a:t>
            </a:r>
            <a:r>
              <a:rPr lang="fr-FR" sz="1200" dirty="0" smtClean="0"/>
              <a:t> </a:t>
            </a:r>
            <a:r>
              <a:rPr lang="fr-FR" sz="1200" dirty="0" err="1" smtClean="0"/>
              <a:t>with</a:t>
            </a:r>
            <a:r>
              <a:rPr lang="fr-FR" sz="1200" dirty="0" smtClean="0"/>
              <a:t> first line </a:t>
            </a:r>
            <a:r>
              <a:rPr lang="fr-FR" sz="1200" dirty="0" err="1" smtClean="0"/>
              <a:t>named</a:t>
            </a:r>
            <a:r>
              <a:rPr lang="fr-FR" sz="1200" dirty="0" smtClean="0"/>
              <a:t> « INCREMENT » </a:t>
            </a:r>
            <a:r>
              <a:rPr lang="fr-FR" sz="1200" dirty="0" err="1" smtClean="0"/>
              <a:t>until</a:t>
            </a:r>
            <a:r>
              <a:rPr lang="fr-FR" sz="1200" dirty="0" smtClean="0"/>
              <a:t> the end of the file</a:t>
            </a:r>
          </a:p>
          <a:p>
            <a:pPr marL="342900" indent="-342900">
              <a:buAutoNum type="arabicPeriod"/>
            </a:pPr>
            <a:r>
              <a:rPr lang="fr-FR" sz="1200" dirty="0" smtClean="0"/>
              <a:t>Edit « license.dat » </a:t>
            </a:r>
            <a:r>
              <a:rPr lang="fr-FR" sz="1200" dirty="0" err="1" smtClean="0"/>
              <a:t>previously</a:t>
            </a:r>
            <a:r>
              <a:rPr lang="fr-FR" sz="1200" dirty="0" smtClean="0"/>
              <a:t> </a:t>
            </a:r>
            <a:r>
              <a:rPr lang="fr-FR" sz="1200" dirty="0" err="1" smtClean="0"/>
              <a:t>save</a:t>
            </a:r>
            <a:r>
              <a:rPr lang="fr-FR" sz="1200" dirty="0" smtClean="0"/>
              <a:t> &amp; </a:t>
            </a:r>
            <a:r>
              <a:rPr lang="fr-FR" sz="1200" dirty="0" err="1" smtClean="0"/>
              <a:t>Paste</a:t>
            </a:r>
            <a:r>
              <a:rPr lang="fr-FR" sz="1200" dirty="0" smtClean="0"/>
              <a:t> the content </a:t>
            </a:r>
            <a:r>
              <a:rPr lang="fr-FR" sz="1200" dirty="0" err="1" smtClean="0"/>
              <a:t>after</a:t>
            </a:r>
            <a:r>
              <a:rPr lang="fr-FR" sz="1200" dirty="0" smtClean="0"/>
              <a:t> the last line of the file</a:t>
            </a:r>
          </a:p>
          <a:p>
            <a:pPr marL="342900" indent="-342900">
              <a:buAutoNum type="arabicPeriod"/>
            </a:pPr>
            <a:r>
              <a:rPr lang="fr-FR" sz="1200" dirty="0" err="1" smtClean="0"/>
              <a:t>Then</a:t>
            </a:r>
            <a:r>
              <a:rPr lang="fr-FR" sz="1200" dirty="0" smtClean="0"/>
              <a:t> </a:t>
            </a:r>
            <a:r>
              <a:rPr lang="fr-FR" sz="1200" dirty="0" err="1" smtClean="0"/>
              <a:t>save</a:t>
            </a:r>
            <a:r>
              <a:rPr lang="fr-FR" sz="1200" dirty="0" smtClean="0"/>
              <a:t> the new « license.dat » file </a:t>
            </a:r>
            <a:r>
              <a:rPr lang="fr-FR" sz="1200" dirty="0" err="1" smtClean="0"/>
              <a:t>with</a:t>
            </a:r>
            <a:r>
              <a:rPr lang="fr-FR" sz="1200" dirty="0" smtClean="0"/>
              <a:t> </a:t>
            </a:r>
            <a:r>
              <a:rPr lang="fr-FR" sz="1200" dirty="0" err="1" smtClean="0"/>
              <a:t>additionnal</a:t>
            </a:r>
            <a:r>
              <a:rPr lang="fr-FR" sz="1200" dirty="0" smtClean="0"/>
              <a:t> content</a:t>
            </a:r>
          </a:p>
          <a:p>
            <a:pPr marL="342900" indent="-342900">
              <a:buAutoNum type="arabicPeriod"/>
            </a:pPr>
            <a:endParaRPr lang="fr-FR" sz="1200" dirty="0" smtClean="0"/>
          </a:p>
          <a:p>
            <a:pPr marL="342900" indent="-342900"/>
            <a:r>
              <a:rPr lang="fr-FR" sz="1600" dirty="0" smtClean="0"/>
              <a:t>You have </a:t>
            </a:r>
            <a:r>
              <a:rPr lang="fr-FR" sz="1600" dirty="0" err="1" smtClean="0"/>
              <a:t>merged</a:t>
            </a:r>
            <a:r>
              <a:rPr lang="fr-FR" sz="1600" dirty="0" smtClean="0"/>
              <a:t> the 2 </a:t>
            </a:r>
            <a:r>
              <a:rPr lang="fr-FR" sz="1600" dirty="0" err="1" smtClean="0"/>
              <a:t>license</a:t>
            </a:r>
            <a:r>
              <a:rPr lang="fr-FR" sz="1600" dirty="0" smtClean="0"/>
              <a:t> information </a:t>
            </a:r>
            <a:r>
              <a:rPr lang="fr-FR" sz="1600" dirty="0" err="1" smtClean="0"/>
              <a:t>from</a:t>
            </a:r>
            <a:r>
              <a:rPr lang="fr-FR" sz="1600" dirty="0" smtClean="0"/>
              <a:t> the 2 files </a:t>
            </a:r>
            <a:r>
              <a:rPr lang="fr-FR" sz="1600" dirty="0" err="1" smtClean="0"/>
              <a:t>into</a:t>
            </a:r>
            <a:r>
              <a:rPr lang="fr-FR" sz="1600" dirty="0" smtClean="0"/>
              <a:t> one single file</a:t>
            </a:r>
          </a:p>
          <a:p>
            <a:pPr marL="342900" indent="-342900">
              <a:buAutoNum type="arabicPeriod"/>
            </a:pPr>
            <a:endParaRPr lang="fr-FR" sz="1200" dirty="0" smtClean="0"/>
          </a:p>
          <a:p>
            <a:pPr marL="342900" indent="-342900">
              <a:buAutoNum type="arabicPeriod"/>
            </a:pPr>
            <a:endParaRPr lang="fr-FR" sz="1200" dirty="0" smtClean="0"/>
          </a:p>
          <a:p>
            <a:pPr marL="342900" indent="-342900"/>
            <a:endParaRPr lang="fr-FR" sz="1200" dirty="0" smtClean="0"/>
          </a:p>
        </p:txBody>
      </p:sp>
      <p:sp>
        <p:nvSpPr>
          <p:cNvPr id="10" name="Right Arrow 9"/>
          <p:cNvSpPr/>
          <p:nvPr/>
        </p:nvSpPr>
        <p:spPr bwMode="auto">
          <a:xfrm>
            <a:off x="111853" y="942364"/>
            <a:ext cx="494950" cy="503340"/>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lang="fr-FR" sz="1200" dirty="0" smtClean="0"/>
              <a:t>1</a:t>
            </a:r>
            <a:endParaRPr kumimoji="0" lang="en-US" sz="1200" b="1" i="0" u="none" strike="noStrike" cap="none" normalizeH="0" baseline="0" dirty="0" smtClean="0">
              <a:ln>
                <a:noFill/>
              </a:ln>
              <a:solidFill>
                <a:schemeClr val="tx1"/>
              </a:solidFill>
              <a:effectLst/>
              <a:latin typeface="Arial" pitchFamily="34" charset="0"/>
            </a:endParaRPr>
          </a:p>
        </p:txBody>
      </p:sp>
      <p:sp>
        <p:nvSpPr>
          <p:cNvPr id="11" name="Right Arrow 10"/>
          <p:cNvSpPr/>
          <p:nvPr/>
        </p:nvSpPr>
        <p:spPr bwMode="auto">
          <a:xfrm>
            <a:off x="4114800" y="2143387"/>
            <a:ext cx="494950" cy="503340"/>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lang="fr-FR" sz="1200" dirty="0" smtClean="0"/>
              <a:t>2</a:t>
            </a:r>
            <a:endParaRPr kumimoji="0" lang="en-US" sz="1200" b="1" i="0" u="none" strike="noStrike" cap="none" normalizeH="0" baseline="0" dirty="0" smtClean="0">
              <a:ln>
                <a:noFill/>
              </a:ln>
              <a:solidFill>
                <a:schemeClr val="tx1"/>
              </a:solidFill>
              <a:effectLst/>
              <a:latin typeface="Arial" pitchFamily="34" charset="0"/>
            </a:endParaRPr>
          </a:p>
        </p:txBody>
      </p:sp>
      <p:sp>
        <p:nvSpPr>
          <p:cNvPr id="12" name="Rectangle 11"/>
          <p:cNvSpPr/>
          <p:nvPr/>
        </p:nvSpPr>
        <p:spPr bwMode="auto">
          <a:xfrm>
            <a:off x="4655890" y="1149292"/>
            <a:ext cx="3892492" cy="3238150"/>
          </a:xfrm>
          <a:prstGeom prst="rect">
            <a:avLst/>
          </a:prstGeom>
          <a:solidFill>
            <a:srgbClr val="FF0000">
              <a:alpha val="15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3" name="TextBox 12"/>
          <p:cNvSpPr txBox="1"/>
          <p:nvPr/>
        </p:nvSpPr>
        <p:spPr>
          <a:xfrm>
            <a:off x="6258187" y="3867325"/>
            <a:ext cx="1124125" cy="523220"/>
          </a:xfrm>
          <a:prstGeom prst="rect">
            <a:avLst/>
          </a:prstGeom>
          <a:noFill/>
        </p:spPr>
        <p:txBody>
          <a:bodyPr wrap="square" rtlCol="0">
            <a:spAutoFit/>
          </a:bodyPr>
          <a:lstStyle/>
          <a:p>
            <a:r>
              <a:rPr lang="fr-FR" sz="2800" dirty="0" smtClean="0"/>
              <a:t>…</a:t>
            </a:r>
            <a:endParaRPr lang="en-US" sz="2800" dirty="0"/>
          </a:p>
        </p:txBody>
      </p:sp>
      <p:sp>
        <p:nvSpPr>
          <p:cNvPr id="14" name="Rectangle 13"/>
          <p:cNvSpPr/>
          <p:nvPr/>
        </p:nvSpPr>
        <p:spPr bwMode="auto">
          <a:xfrm>
            <a:off x="612398" y="822121"/>
            <a:ext cx="562062" cy="134224"/>
          </a:xfrm>
          <a:prstGeom prst="rect">
            <a:avLst/>
          </a:prstGeom>
          <a:solidFill>
            <a:srgbClr val="FF0000">
              <a:alpha val="38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5" name="Right Arrow 14"/>
          <p:cNvSpPr/>
          <p:nvPr/>
        </p:nvSpPr>
        <p:spPr bwMode="auto">
          <a:xfrm>
            <a:off x="2564235" y="4032308"/>
            <a:ext cx="494950" cy="503340"/>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lang="fr-FR" sz="1200" dirty="0" smtClean="0"/>
              <a:t>3</a:t>
            </a:r>
            <a:endParaRPr kumimoji="0" lang="en-US" sz="1200" b="1" i="0" u="none" strike="noStrike" cap="none" normalizeH="0" baseline="0" dirty="0" smtClean="0">
              <a:ln>
                <a:noFill/>
              </a:ln>
              <a:solidFill>
                <a:schemeClr val="tx1"/>
              </a:solidFill>
              <a:effectLst/>
              <a:latin typeface="Arial" pitchFamily="34" charset="0"/>
            </a:endParaRPr>
          </a:p>
        </p:txBody>
      </p:sp>
      <p:sp>
        <p:nvSpPr>
          <p:cNvPr id="16" name="Bent-Up Arrow 15"/>
          <p:cNvSpPr/>
          <p:nvPr/>
        </p:nvSpPr>
        <p:spPr bwMode="auto">
          <a:xfrm flipH="1">
            <a:off x="3355596" y="3942826"/>
            <a:ext cx="696286" cy="562062"/>
          </a:xfrm>
          <a:prstGeom prst="bentUp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7" name="TextBox 16"/>
          <p:cNvSpPr txBox="1"/>
          <p:nvPr/>
        </p:nvSpPr>
        <p:spPr>
          <a:xfrm>
            <a:off x="3498209" y="4093827"/>
            <a:ext cx="947956" cy="369332"/>
          </a:xfrm>
          <a:prstGeom prst="rect">
            <a:avLst/>
          </a:prstGeom>
          <a:noFill/>
        </p:spPr>
        <p:txBody>
          <a:bodyPr wrap="square" rtlCol="0">
            <a:spAutoFit/>
          </a:bodyPr>
          <a:lstStyle/>
          <a:p>
            <a:r>
              <a:rPr lang="fr-FR" dirty="0" err="1" smtClean="0"/>
              <a:t>Paste</a:t>
            </a:r>
            <a:endParaRPr lang="en-US" dirty="0"/>
          </a:p>
        </p:txBody>
      </p:sp>
      <p:sp>
        <p:nvSpPr>
          <p:cNvPr id="18" name="TextBox 17"/>
          <p:cNvSpPr txBox="1"/>
          <p:nvPr/>
        </p:nvSpPr>
        <p:spPr>
          <a:xfrm>
            <a:off x="6083416" y="2333537"/>
            <a:ext cx="947956" cy="369332"/>
          </a:xfrm>
          <a:prstGeom prst="rect">
            <a:avLst/>
          </a:prstGeom>
          <a:noFill/>
        </p:spPr>
        <p:txBody>
          <a:bodyPr wrap="square" rtlCol="0">
            <a:spAutoFit/>
          </a:bodyPr>
          <a:lstStyle/>
          <a:p>
            <a:r>
              <a:rPr lang="fr-FR" dirty="0" smtClean="0"/>
              <a:t>COPY</a:t>
            </a:r>
            <a:endParaRPr lang="en-US"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0CC8F418-9D91-4D7A-8298-F52F0EC9099C}" type="slidenum">
              <a:rPr lang="en-US" smtClean="0"/>
              <a:pPr>
                <a:defRPr/>
              </a:pPr>
              <a:t>4</a:t>
            </a:fld>
            <a:endParaRPr lang="en-US"/>
          </a:p>
        </p:txBody>
      </p:sp>
      <p:pic>
        <p:nvPicPr>
          <p:cNvPr id="366596" name="Picture 4"/>
          <p:cNvPicPr>
            <a:picLocks noChangeAspect="1" noChangeArrowheads="1"/>
          </p:cNvPicPr>
          <p:nvPr/>
        </p:nvPicPr>
        <p:blipFill>
          <a:blip r:embed="rId2" cstate="print"/>
          <a:srcRect/>
          <a:stretch>
            <a:fillRect/>
          </a:stretch>
        </p:blipFill>
        <p:spPr bwMode="auto">
          <a:xfrm>
            <a:off x="1309236" y="299615"/>
            <a:ext cx="6457950" cy="3924300"/>
          </a:xfrm>
          <a:prstGeom prst="rect">
            <a:avLst/>
          </a:prstGeom>
          <a:noFill/>
          <a:ln w="9525">
            <a:noFill/>
            <a:miter lim="800000"/>
            <a:headEnd/>
            <a:tailEnd/>
          </a:ln>
        </p:spPr>
      </p:pic>
      <p:sp>
        <p:nvSpPr>
          <p:cNvPr id="5" name="TextBox 4"/>
          <p:cNvSpPr txBox="1"/>
          <p:nvPr/>
        </p:nvSpPr>
        <p:spPr>
          <a:xfrm>
            <a:off x="0" y="4510481"/>
            <a:ext cx="7968207" cy="1815882"/>
          </a:xfrm>
          <a:prstGeom prst="rect">
            <a:avLst/>
          </a:prstGeom>
          <a:noFill/>
        </p:spPr>
        <p:txBody>
          <a:bodyPr wrap="none" rtlCol="0">
            <a:spAutoFit/>
          </a:bodyPr>
          <a:lstStyle/>
          <a:p>
            <a:r>
              <a:rPr lang="en-US" sz="1400" dirty="0" smtClean="0"/>
              <a:t>On the server open the </a:t>
            </a:r>
            <a:r>
              <a:rPr lang="en-US" sz="1400" dirty="0" err="1" smtClean="0"/>
              <a:t>flexLM</a:t>
            </a:r>
            <a:r>
              <a:rPr lang="en-US" sz="1400" dirty="0" smtClean="0"/>
              <a:t> manager</a:t>
            </a:r>
          </a:p>
          <a:p>
            <a:endParaRPr lang="en-US" sz="1400" dirty="0" smtClean="0"/>
          </a:p>
          <a:p>
            <a:r>
              <a:rPr lang="en-US" sz="1400" dirty="0" smtClean="0"/>
              <a:t>1.    Choose the "</a:t>
            </a:r>
            <a:r>
              <a:rPr lang="en-US" sz="1400" dirty="0" err="1" smtClean="0"/>
              <a:t>Config</a:t>
            </a:r>
            <a:r>
              <a:rPr lang="en-US" sz="1400" dirty="0" smtClean="0"/>
              <a:t> Services" tab (7</a:t>
            </a:r>
            <a:r>
              <a:rPr lang="en-US" sz="1400" baseline="30000" dirty="0" smtClean="0"/>
              <a:t>th</a:t>
            </a:r>
            <a:r>
              <a:rPr lang="en-US" sz="1400" dirty="0" smtClean="0"/>
              <a:t> tab in the tool’s main window)</a:t>
            </a:r>
          </a:p>
          <a:p>
            <a:pPr marL="342900" indent="-342900">
              <a:buAutoNum type="arabicPeriod" startAt="2"/>
            </a:pPr>
            <a:r>
              <a:rPr lang="en-US" sz="1400" dirty="0" smtClean="0"/>
              <a:t>Locate the “freshly” created License File on the disk (new merged “license.dat”)</a:t>
            </a:r>
          </a:p>
          <a:p>
            <a:pPr marL="342900" indent="-342900">
              <a:buAutoNum type="arabicPeriod" startAt="2"/>
            </a:pPr>
            <a:r>
              <a:rPr lang="en-US" sz="1400" dirty="0" smtClean="0"/>
              <a:t>Click on save service </a:t>
            </a:r>
          </a:p>
          <a:p>
            <a:pPr marL="342900" indent="-342900"/>
            <a:r>
              <a:rPr lang="fr-FR" sz="1400" dirty="0" smtClean="0"/>
              <a:t>[NOTE]</a:t>
            </a:r>
          </a:p>
          <a:p>
            <a:pPr marL="342900" indent="-342900"/>
            <a:r>
              <a:rPr lang="fr-FR" sz="1400" dirty="0" smtClean="0"/>
              <a:t>It </a:t>
            </a:r>
            <a:r>
              <a:rPr lang="fr-FR" sz="1400" dirty="0" err="1" smtClean="0"/>
              <a:t>might</a:t>
            </a:r>
            <a:r>
              <a:rPr lang="fr-FR" sz="1400" dirty="0" smtClean="0"/>
              <a:t> </a:t>
            </a:r>
            <a:r>
              <a:rPr lang="fr-FR" sz="1400" dirty="0" err="1" smtClean="0"/>
              <a:t>be</a:t>
            </a:r>
            <a:r>
              <a:rPr lang="fr-FR" sz="1400" dirty="0" smtClean="0"/>
              <a:t> </a:t>
            </a:r>
            <a:r>
              <a:rPr lang="fr-FR" sz="1400" dirty="0" err="1" smtClean="0"/>
              <a:t>necessary</a:t>
            </a:r>
            <a:r>
              <a:rPr lang="fr-FR" sz="1400" dirty="0" smtClean="0"/>
              <a:t> to STOP and RESTART the </a:t>
            </a:r>
            <a:r>
              <a:rPr lang="fr-FR" sz="1400" dirty="0" err="1" smtClean="0"/>
              <a:t>FlexLM</a:t>
            </a:r>
            <a:r>
              <a:rPr lang="fr-FR" sz="1400" dirty="0" smtClean="0"/>
              <a:t> service </a:t>
            </a:r>
            <a:r>
              <a:rPr lang="fr-FR" sz="1400" dirty="0" err="1" smtClean="0"/>
              <a:t>so</a:t>
            </a:r>
            <a:r>
              <a:rPr lang="fr-FR" sz="1400" dirty="0" smtClean="0"/>
              <a:t> </a:t>
            </a:r>
            <a:r>
              <a:rPr lang="fr-FR" sz="1400" dirty="0" err="1" smtClean="0"/>
              <a:t>that</a:t>
            </a:r>
            <a:r>
              <a:rPr lang="fr-FR" sz="1400" dirty="0" smtClean="0"/>
              <a:t> update information</a:t>
            </a:r>
          </a:p>
          <a:p>
            <a:pPr marL="342900" indent="-342900"/>
            <a:r>
              <a:rPr lang="fr-FR" sz="1400" dirty="0" smtClean="0"/>
              <a:t>Of the license.dat </a:t>
            </a:r>
            <a:r>
              <a:rPr lang="fr-FR" sz="1400" dirty="0" err="1" smtClean="0"/>
              <a:t>is</a:t>
            </a:r>
            <a:r>
              <a:rPr lang="fr-FR" sz="1400" dirty="0" smtClean="0"/>
              <a:t> </a:t>
            </a:r>
            <a:r>
              <a:rPr lang="fr-FR" sz="1400" dirty="0" err="1" smtClean="0"/>
              <a:t>read</a:t>
            </a:r>
            <a:r>
              <a:rPr lang="fr-FR" sz="1400" dirty="0" smtClean="0"/>
              <a:t> or </a:t>
            </a:r>
            <a:r>
              <a:rPr lang="fr-FR" sz="1400" dirty="0" err="1" smtClean="0"/>
              <a:t>just</a:t>
            </a:r>
            <a:r>
              <a:rPr lang="fr-FR" sz="1400" dirty="0" smtClean="0"/>
              <a:t> </a:t>
            </a:r>
            <a:r>
              <a:rPr lang="fr-FR" sz="1400" dirty="0" err="1" smtClean="0"/>
              <a:t>ReRead</a:t>
            </a:r>
            <a:r>
              <a:rPr lang="fr-FR" sz="1400" dirty="0" smtClean="0"/>
              <a:t> the </a:t>
            </a:r>
            <a:r>
              <a:rPr lang="fr-FR" sz="1400" dirty="0" err="1" smtClean="0"/>
              <a:t>license</a:t>
            </a:r>
            <a:r>
              <a:rPr lang="fr-FR" sz="1400" dirty="0" smtClean="0"/>
              <a:t> file</a:t>
            </a:r>
            <a:endParaRPr lang="en-US" sz="1400" dirty="0"/>
          </a:p>
        </p:txBody>
      </p:sp>
      <p:sp>
        <p:nvSpPr>
          <p:cNvPr id="6" name="Right Arrow 5"/>
          <p:cNvSpPr/>
          <p:nvPr/>
        </p:nvSpPr>
        <p:spPr bwMode="auto">
          <a:xfrm>
            <a:off x="5471020" y="555072"/>
            <a:ext cx="494950" cy="503340"/>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0" lang="fr-FR" sz="1200" b="1" i="0" u="none" strike="noStrike" cap="none" normalizeH="0" baseline="0" dirty="0" smtClean="0">
                <a:ln>
                  <a:noFill/>
                </a:ln>
                <a:solidFill>
                  <a:schemeClr val="tx1"/>
                </a:solidFill>
                <a:effectLst/>
                <a:latin typeface="Arial" pitchFamily="34" charset="0"/>
              </a:rPr>
              <a:t>1</a:t>
            </a:r>
            <a:endParaRPr kumimoji="0" lang="en-US" sz="1200" b="1" i="0" u="none" strike="noStrike" cap="none" normalizeH="0" baseline="0" dirty="0" smtClean="0">
              <a:ln>
                <a:noFill/>
              </a:ln>
              <a:solidFill>
                <a:schemeClr val="tx1"/>
              </a:solidFill>
              <a:effectLst/>
              <a:latin typeface="Arial" pitchFamily="34" charset="0"/>
            </a:endParaRPr>
          </a:p>
        </p:txBody>
      </p:sp>
      <p:sp>
        <p:nvSpPr>
          <p:cNvPr id="9" name="Right Arrow 8"/>
          <p:cNvSpPr/>
          <p:nvPr/>
        </p:nvSpPr>
        <p:spPr bwMode="auto">
          <a:xfrm>
            <a:off x="1284913" y="2165758"/>
            <a:ext cx="494950" cy="503340"/>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lang="fr-FR" sz="1200" dirty="0" smtClean="0"/>
              <a:t>2</a:t>
            </a:r>
            <a:endParaRPr kumimoji="0" lang="en-US" sz="1200" b="1" i="0" u="none" strike="noStrike" cap="none" normalizeH="0" baseline="0" dirty="0" smtClean="0">
              <a:ln>
                <a:noFill/>
              </a:ln>
              <a:solidFill>
                <a:schemeClr val="tx1"/>
              </a:solidFill>
              <a:effectLst/>
              <a:latin typeface="Arial" pitchFamily="34" charset="0"/>
            </a:endParaRPr>
          </a:p>
        </p:txBody>
      </p:sp>
      <p:sp>
        <p:nvSpPr>
          <p:cNvPr id="11" name="Right Arrow 10"/>
          <p:cNvSpPr/>
          <p:nvPr/>
        </p:nvSpPr>
        <p:spPr bwMode="auto">
          <a:xfrm>
            <a:off x="5673754" y="1059810"/>
            <a:ext cx="494950" cy="503340"/>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lang="fr-FR" sz="1200" dirty="0" smtClean="0"/>
              <a:t>3</a:t>
            </a:r>
            <a:endParaRPr kumimoji="0" lang="en-US" sz="1200" b="1" i="0" u="none" strike="noStrike" cap="none" normalizeH="0" baseline="0" dirty="0" smtClean="0">
              <a:ln>
                <a:noFill/>
              </a:ln>
              <a:solidFill>
                <a:schemeClr val="tx1"/>
              </a:solidFill>
              <a:effectLst/>
              <a:latin typeface="Arial" pitchFamily="34" charset="0"/>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0CC8F418-9D91-4D7A-8298-F52F0EC9099C}" type="slidenum">
              <a:rPr lang="en-US" smtClean="0"/>
              <a:pPr>
                <a:defRPr/>
              </a:pPr>
              <a:t>5</a:t>
            </a:fld>
            <a:endParaRPr lang="en-US"/>
          </a:p>
        </p:txBody>
      </p:sp>
      <p:pic>
        <p:nvPicPr>
          <p:cNvPr id="4099" name="Picture 3"/>
          <p:cNvPicPr>
            <a:picLocks noChangeAspect="1" noChangeArrowheads="1"/>
          </p:cNvPicPr>
          <p:nvPr/>
        </p:nvPicPr>
        <p:blipFill>
          <a:blip r:embed="rId2" cstate="print"/>
          <a:srcRect/>
          <a:stretch>
            <a:fillRect/>
          </a:stretch>
        </p:blipFill>
        <p:spPr bwMode="auto">
          <a:xfrm>
            <a:off x="1364784" y="538163"/>
            <a:ext cx="6515100" cy="3952875"/>
          </a:xfrm>
          <a:prstGeom prst="rect">
            <a:avLst/>
          </a:prstGeom>
          <a:noFill/>
          <a:ln w="9525">
            <a:noFill/>
            <a:miter lim="800000"/>
            <a:headEnd/>
            <a:tailEnd/>
          </a:ln>
        </p:spPr>
      </p:pic>
      <p:sp>
        <p:nvSpPr>
          <p:cNvPr id="5" name="Rectangle 4"/>
          <p:cNvSpPr/>
          <p:nvPr/>
        </p:nvSpPr>
        <p:spPr>
          <a:xfrm>
            <a:off x="302005" y="4552854"/>
            <a:ext cx="8170876" cy="2092881"/>
          </a:xfrm>
          <a:prstGeom prst="rect">
            <a:avLst/>
          </a:prstGeom>
        </p:spPr>
        <p:txBody>
          <a:bodyPr wrap="square">
            <a:spAutoFit/>
          </a:bodyPr>
          <a:lstStyle/>
          <a:p>
            <a:r>
              <a:rPr lang="fr-FR" sz="1600" dirty="0" smtClean="0"/>
              <a:t>You </a:t>
            </a:r>
            <a:r>
              <a:rPr lang="fr-FR" sz="1600" dirty="0" err="1" smtClean="0"/>
              <a:t>can</a:t>
            </a:r>
            <a:r>
              <a:rPr lang="fr-FR" sz="1600" dirty="0" smtClean="0"/>
              <a:t> check </a:t>
            </a:r>
            <a:r>
              <a:rPr lang="fr-FR" sz="1600" dirty="0" err="1" smtClean="0"/>
              <a:t>that</a:t>
            </a:r>
            <a:r>
              <a:rPr lang="fr-FR" sz="1600" dirty="0" smtClean="0"/>
              <a:t> new </a:t>
            </a:r>
            <a:r>
              <a:rPr lang="fr-FR" sz="1600" dirty="0" err="1" smtClean="0"/>
              <a:t>list</a:t>
            </a:r>
            <a:r>
              <a:rPr lang="fr-FR" sz="1600" dirty="0" smtClean="0"/>
              <a:t> of </a:t>
            </a:r>
            <a:r>
              <a:rPr lang="fr-FR" sz="1600" dirty="0" err="1" smtClean="0"/>
              <a:t>licenses</a:t>
            </a:r>
            <a:r>
              <a:rPr lang="fr-FR" sz="1600" dirty="0" smtClean="0"/>
              <a:t> </a:t>
            </a:r>
            <a:r>
              <a:rPr lang="fr-FR" sz="1600" dirty="0" err="1" smtClean="0"/>
              <a:t>availables</a:t>
            </a:r>
            <a:r>
              <a:rPr lang="fr-FR" sz="1600" dirty="0" smtClean="0"/>
              <a:t> </a:t>
            </a:r>
            <a:r>
              <a:rPr lang="fr-FR" sz="1600" dirty="0" err="1" smtClean="0"/>
              <a:t>had</a:t>
            </a:r>
            <a:r>
              <a:rPr lang="fr-FR" sz="1600" dirty="0" smtClean="0"/>
              <a:t> </a:t>
            </a:r>
            <a:r>
              <a:rPr lang="fr-FR" sz="1600" dirty="0" err="1" smtClean="0"/>
              <a:t>be</a:t>
            </a:r>
            <a:r>
              <a:rPr lang="fr-FR" sz="1600" dirty="0" smtClean="0"/>
              <a:t> </a:t>
            </a:r>
            <a:r>
              <a:rPr lang="fr-FR" sz="1600" dirty="0" err="1" smtClean="0"/>
              <a:t>added</a:t>
            </a:r>
            <a:r>
              <a:rPr lang="fr-FR" sz="1600" dirty="0" smtClean="0"/>
              <a:t> and </a:t>
            </a:r>
            <a:r>
              <a:rPr lang="fr-FR" sz="1600" dirty="0" err="1" smtClean="0"/>
              <a:t>is</a:t>
            </a:r>
            <a:r>
              <a:rPr lang="fr-FR" sz="1600" dirty="0" smtClean="0"/>
              <a:t> </a:t>
            </a:r>
            <a:r>
              <a:rPr lang="fr-FR" sz="1600" dirty="0" err="1" smtClean="0"/>
              <a:t>listed</a:t>
            </a:r>
            <a:r>
              <a:rPr lang="fr-FR" sz="1600" dirty="0" smtClean="0"/>
              <a:t> </a:t>
            </a:r>
          </a:p>
          <a:p>
            <a:endParaRPr lang="en-US" sz="1600" dirty="0" smtClean="0"/>
          </a:p>
          <a:p>
            <a:pPr marL="342900" indent="-342900">
              <a:buAutoNum type="arabicPeriod"/>
            </a:pPr>
            <a:r>
              <a:rPr lang="en-US" sz="1600" dirty="0" smtClean="0"/>
              <a:t>Choose the “Server status" tab (5</a:t>
            </a:r>
            <a:r>
              <a:rPr lang="en-US" sz="1600" baseline="30000" dirty="0" smtClean="0"/>
              <a:t>th</a:t>
            </a:r>
            <a:r>
              <a:rPr lang="en-US" sz="1600" dirty="0" smtClean="0"/>
              <a:t> tab in the tool’s main window)</a:t>
            </a:r>
          </a:p>
          <a:p>
            <a:pPr marL="342900" indent="-342900">
              <a:buAutoNum type="arabicPeriod"/>
            </a:pPr>
            <a:r>
              <a:rPr lang="fr-FR" sz="1600" dirty="0" smtClean="0"/>
              <a:t>In the Log </a:t>
            </a:r>
            <a:r>
              <a:rPr lang="fr-FR" sz="1600" dirty="0" err="1" smtClean="0"/>
              <a:t>windows</a:t>
            </a:r>
            <a:r>
              <a:rPr lang="fr-FR" sz="1600" dirty="0" smtClean="0"/>
              <a:t> </a:t>
            </a:r>
            <a:r>
              <a:rPr lang="fr-FR" sz="1600" dirty="0" err="1" smtClean="0"/>
              <a:t>you</a:t>
            </a:r>
            <a:r>
              <a:rPr lang="fr-FR" sz="1600" dirty="0" smtClean="0"/>
              <a:t> </a:t>
            </a:r>
            <a:r>
              <a:rPr lang="fr-FR" sz="1600" dirty="0" err="1" smtClean="0"/>
              <a:t>see</a:t>
            </a:r>
            <a:r>
              <a:rPr lang="fr-FR" sz="1600" dirty="0" smtClean="0"/>
              <a:t> </a:t>
            </a:r>
            <a:r>
              <a:rPr lang="fr-FR" sz="1600" dirty="0" err="1" smtClean="0"/>
              <a:t>that</a:t>
            </a:r>
            <a:r>
              <a:rPr lang="fr-FR" sz="1600" dirty="0" smtClean="0"/>
              <a:t> on one </a:t>
            </a:r>
            <a:r>
              <a:rPr lang="fr-FR" sz="1600" dirty="0" err="1" smtClean="0"/>
              <a:t>license</a:t>
            </a:r>
            <a:r>
              <a:rPr lang="fr-FR" sz="1600" dirty="0" smtClean="0"/>
              <a:t> </a:t>
            </a:r>
            <a:r>
              <a:rPr lang="fr-FR" sz="1600" dirty="0" err="1" smtClean="0"/>
              <a:t>available</a:t>
            </a:r>
            <a:r>
              <a:rPr lang="fr-FR" sz="1600" dirty="0" smtClean="0"/>
              <a:t> on </a:t>
            </a:r>
            <a:r>
              <a:rPr lang="fr-FR" sz="1600" dirty="0" err="1" smtClean="0"/>
              <a:t>is</a:t>
            </a:r>
            <a:r>
              <a:rPr lang="fr-FR" sz="1600" dirty="0" smtClean="0"/>
              <a:t> </a:t>
            </a:r>
            <a:r>
              <a:rPr lang="fr-FR" sz="1600" dirty="0" err="1" smtClean="0"/>
              <a:t>used</a:t>
            </a:r>
            <a:r>
              <a:rPr lang="fr-FR" sz="1600" dirty="0" smtClean="0"/>
              <a:t> by a client</a:t>
            </a:r>
          </a:p>
          <a:p>
            <a:pPr marL="342900" indent="-342900">
              <a:buAutoNum type="arabicPeriod"/>
            </a:pPr>
            <a:endParaRPr lang="fr-FR" sz="1600" dirty="0" smtClean="0"/>
          </a:p>
          <a:p>
            <a:pPr marL="342900" indent="-342900"/>
            <a:r>
              <a:rPr lang="fr-FR" sz="1600" dirty="0" smtClean="0"/>
              <a:t>In </a:t>
            </a:r>
            <a:r>
              <a:rPr lang="fr-FR" sz="1600" dirty="0" err="1" smtClean="0"/>
              <a:t>our</a:t>
            </a:r>
            <a:r>
              <a:rPr lang="fr-FR" sz="1600" dirty="0" smtClean="0"/>
              <a:t> </a:t>
            </a:r>
            <a:r>
              <a:rPr lang="fr-FR" sz="1600" dirty="0" err="1" smtClean="0"/>
              <a:t>example</a:t>
            </a:r>
            <a:r>
              <a:rPr lang="fr-FR" sz="1600" dirty="0" smtClean="0"/>
              <a:t> </a:t>
            </a:r>
            <a:r>
              <a:rPr lang="fr-FR" sz="1600" dirty="0" err="1" smtClean="0"/>
              <a:t>you</a:t>
            </a:r>
            <a:r>
              <a:rPr lang="fr-FR" sz="1600" dirty="0" smtClean="0"/>
              <a:t> </a:t>
            </a:r>
            <a:r>
              <a:rPr lang="fr-FR" sz="1600" dirty="0" err="1" smtClean="0"/>
              <a:t>could</a:t>
            </a:r>
            <a:r>
              <a:rPr lang="fr-FR" sz="1600" dirty="0" smtClean="0"/>
              <a:t> check </a:t>
            </a:r>
            <a:r>
              <a:rPr lang="fr-FR" sz="1600" dirty="0" err="1" smtClean="0"/>
              <a:t>taht</a:t>
            </a:r>
            <a:r>
              <a:rPr lang="fr-FR" sz="1600" dirty="0" smtClean="0"/>
              <a:t> </a:t>
            </a:r>
            <a:r>
              <a:rPr lang="fr-FR" sz="1600" dirty="0" err="1" smtClean="0"/>
              <a:t>both</a:t>
            </a:r>
            <a:r>
              <a:rPr lang="fr-FR" sz="1600" dirty="0" smtClean="0"/>
              <a:t> </a:t>
            </a:r>
            <a:r>
              <a:rPr lang="fr-FR" sz="1600" dirty="0" err="1" smtClean="0"/>
              <a:t>licenses</a:t>
            </a:r>
            <a:r>
              <a:rPr lang="fr-FR" sz="1600" dirty="0" smtClean="0"/>
              <a:t> for HC08 and HC12 are </a:t>
            </a:r>
            <a:r>
              <a:rPr lang="fr-FR" sz="1600" dirty="0" err="1" smtClean="0"/>
              <a:t>availables</a:t>
            </a:r>
            <a:endParaRPr lang="en-US" sz="1600" dirty="0" smtClean="0"/>
          </a:p>
          <a:p>
            <a:endParaRPr lang="en-US" dirty="0"/>
          </a:p>
        </p:txBody>
      </p:sp>
      <p:sp>
        <p:nvSpPr>
          <p:cNvPr id="6" name="Right Arrow 5"/>
          <p:cNvSpPr/>
          <p:nvPr/>
        </p:nvSpPr>
        <p:spPr bwMode="auto">
          <a:xfrm>
            <a:off x="4205680" y="799751"/>
            <a:ext cx="494950" cy="503340"/>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lang="fr-FR" sz="1200" dirty="0" smtClean="0"/>
              <a:t>1</a:t>
            </a:r>
            <a:endParaRPr kumimoji="0" lang="en-US" sz="1200" b="1" i="0" u="none" strike="noStrike" cap="none" normalizeH="0" baseline="0" dirty="0" smtClean="0">
              <a:ln>
                <a:noFill/>
              </a:ln>
              <a:solidFill>
                <a:schemeClr val="tx1"/>
              </a:solidFill>
              <a:effectLst/>
              <a:latin typeface="Arial" pitchFamily="34" charset="0"/>
            </a:endParaRPr>
          </a:p>
        </p:txBody>
      </p:sp>
      <p:sp>
        <p:nvSpPr>
          <p:cNvPr id="7" name="Right Arrow 6"/>
          <p:cNvSpPr/>
          <p:nvPr/>
        </p:nvSpPr>
        <p:spPr bwMode="auto">
          <a:xfrm>
            <a:off x="1923875" y="1655428"/>
            <a:ext cx="494950" cy="503340"/>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lang="fr-FR" sz="1200" dirty="0" smtClean="0"/>
              <a:t>2</a:t>
            </a:r>
            <a:endParaRPr kumimoji="0" lang="en-US" sz="1200" b="1" i="0" u="none" strike="noStrike" cap="none" normalizeH="0" baseline="0" dirty="0" smtClean="0">
              <a:ln>
                <a:noFill/>
              </a:ln>
              <a:solidFill>
                <a:schemeClr val="tx1"/>
              </a:solidFill>
              <a:effectLst/>
              <a:latin typeface="Arial" pitchFamily="34" charset="0"/>
            </a:endParaRPr>
          </a:p>
        </p:txBody>
      </p:sp>
      <p:sp>
        <p:nvSpPr>
          <p:cNvPr id="8" name="Right Arrow 7"/>
          <p:cNvSpPr/>
          <p:nvPr/>
        </p:nvSpPr>
        <p:spPr bwMode="auto">
          <a:xfrm>
            <a:off x="1103152" y="3099732"/>
            <a:ext cx="494950" cy="503340"/>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lang="fr-FR" sz="1200" dirty="0" smtClean="0"/>
              <a:t>3</a:t>
            </a:r>
            <a:endParaRPr kumimoji="0" lang="en-US" sz="1200" b="1" i="0" u="none" strike="noStrike" cap="none" normalizeH="0" baseline="0" dirty="0" smtClean="0">
              <a:ln>
                <a:noFill/>
              </a:ln>
              <a:solidFill>
                <a:schemeClr val="tx1"/>
              </a:solidFill>
              <a:effectLst/>
              <a:latin typeface="Arial" pitchFamily="34" charset="0"/>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smtClean="0"/>
              <a:t>Combined</a:t>
            </a:r>
            <a:r>
              <a:rPr lang="fr-FR" dirty="0" smtClean="0"/>
              <a:t> </a:t>
            </a:r>
            <a:r>
              <a:rPr lang="fr-FR" dirty="0" err="1" smtClean="0"/>
              <a:t>licenses</a:t>
            </a:r>
            <a:r>
              <a:rPr lang="fr-FR" dirty="0" smtClean="0"/>
              <a:t> of </a:t>
            </a:r>
            <a:r>
              <a:rPr lang="fr-FR" dirty="0" err="1" smtClean="0"/>
              <a:t>several</a:t>
            </a:r>
            <a:r>
              <a:rPr lang="fr-FR" dirty="0" smtClean="0"/>
              <a:t> CW </a:t>
            </a:r>
            <a:r>
              <a:rPr lang="fr-FR" dirty="0" err="1" smtClean="0"/>
              <a:t>tool</a:t>
            </a:r>
            <a:r>
              <a:rPr lang="fr-FR" dirty="0" smtClean="0"/>
              <a:t> </a:t>
            </a:r>
            <a:endParaRPr lang="en-US" dirty="0"/>
          </a:p>
        </p:txBody>
      </p:sp>
      <p:sp>
        <p:nvSpPr>
          <p:cNvPr id="4" name="Slide Number Placeholder 3"/>
          <p:cNvSpPr>
            <a:spLocks noGrp="1"/>
          </p:cNvSpPr>
          <p:nvPr>
            <p:ph type="sldNum" sz="quarter" idx="10"/>
          </p:nvPr>
        </p:nvSpPr>
        <p:spPr/>
        <p:txBody>
          <a:bodyPr/>
          <a:lstStyle/>
          <a:p>
            <a:pPr>
              <a:defRPr/>
            </a:pPr>
            <a:fld id="{0CC8F418-9D91-4D7A-8298-F52F0EC9099C}" type="slidenum">
              <a:rPr lang="en-US" smtClean="0"/>
              <a:pPr>
                <a:defRPr/>
              </a:pPr>
              <a:t>6</a:t>
            </a:fld>
            <a:endParaRPr lang="en-US"/>
          </a:p>
        </p:txBody>
      </p:sp>
      <p:pic>
        <p:nvPicPr>
          <p:cNvPr id="109571" name="Picture 3"/>
          <p:cNvPicPr>
            <a:picLocks noChangeAspect="1" noChangeArrowheads="1"/>
          </p:cNvPicPr>
          <p:nvPr/>
        </p:nvPicPr>
        <p:blipFill>
          <a:blip r:embed="rId2" cstate="print"/>
          <a:srcRect/>
          <a:stretch>
            <a:fillRect/>
          </a:stretch>
        </p:blipFill>
        <p:spPr bwMode="auto">
          <a:xfrm>
            <a:off x="1725074" y="708826"/>
            <a:ext cx="4552950" cy="2638425"/>
          </a:xfrm>
          <a:prstGeom prst="rect">
            <a:avLst/>
          </a:prstGeom>
          <a:noFill/>
          <a:ln w="9525">
            <a:noFill/>
            <a:miter lim="800000"/>
            <a:headEnd/>
            <a:tailEnd/>
          </a:ln>
        </p:spPr>
      </p:pic>
      <p:sp>
        <p:nvSpPr>
          <p:cNvPr id="11" name="TextBox 10"/>
          <p:cNvSpPr txBox="1"/>
          <p:nvPr/>
        </p:nvSpPr>
        <p:spPr>
          <a:xfrm>
            <a:off x="6660858" y="2281806"/>
            <a:ext cx="1191237" cy="707886"/>
          </a:xfrm>
          <a:prstGeom prst="rect">
            <a:avLst/>
          </a:prstGeom>
          <a:noFill/>
        </p:spPr>
        <p:txBody>
          <a:bodyPr wrap="square" rtlCol="0">
            <a:spAutoFit/>
          </a:bodyPr>
          <a:lstStyle/>
          <a:p>
            <a:r>
              <a:rPr lang="fr-FR" sz="4000" dirty="0" smtClean="0"/>
              <a:t>…</a:t>
            </a:r>
            <a:endParaRPr lang="en-US" sz="4000" dirty="0"/>
          </a:p>
        </p:txBody>
      </p:sp>
      <p:sp>
        <p:nvSpPr>
          <p:cNvPr id="12" name="Rectangle 11"/>
          <p:cNvSpPr/>
          <p:nvPr/>
        </p:nvSpPr>
        <p:spPr>
          <a:xfrm>
            <a:off x="360728" y="3621676"/>
            <a:ext cx="8170876" cy="2308324"/>
          </a:xfrm>
          <a:prstGeom prst="rect">
            <a:avLst/>
          </a:prstGeom>
        </p:spPr>
        <p:txBody>
          <a:bodyPr wrap="square">
            <a:spAutoFit/>
          </a:bodyPr>
          <a:lstStyle/>
          <a:p>
            <a:r>
              <a:rPr lang="fr-FR" b="0" dirty="0" smtClean="0"/>
              <a:t>Do not </a:t>
            </a:r>
            <a:r>
              <a:rPr lang="fr-FR" b="0" dirty="0" err="1" smtClean="0"/>
              <a:t>forget</a:t>
            </a:r>
            <a:r>
              <a:rPr lang="fr-FR" b="0" dirty="0" smtClean="0"/>
              <a:t> to </a:t>
            </a:r>
            <a:r>
              <a:rPr lang="fr-FR" b="0" dirty="0" err="1" smtClean="0"/>
              <a:t>install</a:t>
            </a:r>
            <a:r>
              <a:rPr lang="fr-FR" b="0" dirty="0" smtClean="0"/>
              <a:t> license_HC08.dat and licenses_HC12.dat </a:t>
            </a:r>
          </a:p>
          <a:p>
            <a:r>
              <a:rPr lang="fr-FR" b="0" dirty="0" err="1" smtClean="0"/>
              <a:t>both</a:t>
            </a:r>
            <a:r>
              <a:rPr lang="fr-FR" b="0" dirty="0" smtClean="0"/>
              <a:t> </a:t>
            </a:r>
            <a:r>
              <a:rPr lang="fr-FR" b="0" dirty="0" err="1" smtClean="0"/>
              <a:t>renamed</a:t>
            </a:r>
            <a:r>
              <a:rPr lang="fr-FR" b="0" dirty="0" smtClean="0"/>
              <a:t> </a:t>
            </a:r>
            <a:r>
              <a:rPr lang="fr-FR" b="0" dirty="0" err="1" smtClean="0"/>
              <a:t>into</a:t>
            </a:r>
            <a:r>
              <a:rPr lang="fr-FR" b="0" dirty="0" smtClean="0"/>
              <a:t> license.dat onto </a:t>
            </a:r>
            <a:r>
              <a:rPr lang="fr-FR" u="sng" dirty="0" err="1" smtClean="0"/>
              <a:t>each</a:t>
            </a:r>
            <a:r>
              <a:rPr lang="fr-FR" u="sng" dirty="0" smtClean="0"/>
              <a:t> client &amp; CW </a:t>
            </a:r>
            <a:r>
              <a:rPr lang="fr-FR" u="sng" dirty="0" err="1" smtClean="0"/>
              <a:t>installed</a:t>
            </a:r>
            <a:r>
              <a:rPr lang="fr-FR" u="sng" dirty="0" smtClean="0"/>
              <a:t> directory</a:t>
            </a:r>
          </a:p>
          <a:p>
            <a:r>
              <a:rPr lang="fr-FR" b="0" dirty="0" smtClean="0"/>
              <a:t>(</a:t>
            </a:r>
            <a:r>
              <a:rPr lang="fr-FR" b="0" dirty="0" err="1" smtClean="0"/>
              <a:t>with</a:t>
            </a:r>
            <a:r>
              <a:rPr lang="fr-FR" b="0" dirty="0" smtClean="0"/>
              <a:t> IP </a:t>
            </a:r>
            <a:r>
              <a:rPr lang="fr-FR" b="0" dirty="0" err="1" smtClean="0"/>
              <a:t>address</a:t>
            </a:r>
            <a:r>
              <a:rPr lang="fr-FR" b="0" dirty="0" smtClean="0"/>
              <a:t> or </a:t>
            </a:r>
            <a:r>
              <a:rPr lang="fr-FR" b="0" dirty="0" err="1" smtClean="0"/>
              <a:t>Hostname</a:t>
            </a:r>
            <a:r>
              <a:rPr lang="fr-FR" b="0" dirty="0" smtClean="0"/>
              <a:t> of the server)</a:t>
            </a:r>
          </a:p>
          <a:p>
            <a:endParaRPr lang="fr-FR" u="sng" dirty="0" smtClean="0"/>
          </a:p>
          <a:p>
            <a:r>
              <a:rPr lang="fr-FR" b="0" dirty="0" smtClean="0"/>
              <a:t>This </a:t>
            </a:r>
            <a:r>
              <a:rPr lang="fr-FR" b="0" dirty="0" err="1" smtClean="0"/>
              <a:t>operation</a:t>
            </a:r>
            <a:r>
              <a:rPr lang="fr-FR" b="0" dirty="0" smtClean="0"/>
              <a:t> </a:t>
            </a:r>
            <a:r>
              <a:rPr lang="fr-FR" b="0" dirty="0" err="1" smtClean="0"/>
              <a:t>could</a:t>
            </a:r>
            <a:r>
              <a:rPr lang="fr-FR" b="0" dirty="0" smtClean="0"/>
              <a:t> </a:t>
            </a:r>
            <a:r>
              <a:rPr lang="fr-FR" b="0" dirty="0" err="1" smtClean="0"/>
              <a:t>be</a:t>
            </a:r>
            <a:r>
              <a:rPr lang="fr-FR" b="0" dirty="0" smtClean="0"/>
              <a:t> </a:t>
            </a:r>
            <a:r>
              <a:rPr lang="fr-FR" b="0" dirty="0" err="1" smtClean="0"/>
              <a:t>repeated</a:t>
            </a:r>
            <a:r>
              <a:rPr lang="fr-FR" b="0" dirty="0" smtClean="0"/>
              <a:t> by </a:t>
            </a:r>
            <a:r>
              <a:rPr lang="fr-FR" b="0" dirty="0" err="1" smtClean="0"/>
              <a:t>adding</a:t>
            </a:r>
            <a:r>
              <a:rPr lang="fr-FR" b="0" dirty="0" smtClean="0"/>
              <a:t> </a:t>
            </a:r>
            <a:r>
              <a:rPr lang="fr-FR" b="0" dirty="0" err="1" smtClean="0"/>
              <a:t>other</a:t>
            </a:r>
            <a:r>
              <a:rPr lang="fr-FR" b="0" dirty="0" smtClean="0"/>
              <a:t> </a:t>
            </a:r>
            <a:r>
              <a:rPr lang="fr-FR" b="0" dirty="0" err="1" smtClean="0"/>
              <a:t>license</a:t>
            </a:r>
            <a:r>
              <a:rPr lang="fr-FR" b="0" dirty="0" smtClean="0"/>
              <a:t> information</a:t>
            </a:r>
          </a:p>
          <a:p>
            <a:r>
              <a:rPr lang="fr-FR" b="0" dirty="0" err="1" smtClean="0"/>
              <a:t>from</a:t>
            </a:r>
            <a:r>
              <a:rPr lang="fr-FR" b="0" dirty="0" smtClean="0"/>
              <a:t> </a:t>
            </a:r>
            <a:r>
              <a:rPr lang="fr-FR" b="0" dirty="0" err="1" smtClean="0"/>
              <a:t>other</a:t>
            </a:r>
            <a:r>
              <a:rPr lang="fr-FR" b="0" dirty="0" smtClean="0"/>
              <a:t> CW </a:t>
            </a:r>
            <a:r>
              <a:rPr lang="fr-FR" b="0" dirty="0" err="1" smtClean="0"/>
              <a:t>tool</a:t>
            </a:r>
            <a:r>
              <a:rPr lang="fr-FR" b="0" dirty="0" smtClean="0"/>
              <a:t> &amp; </a:t>
            </a:r>
            <a:r>
              <a:rPr lang="fr-FR" b="0" dirty="0" err="1" smtClean="0"/>
              <a:t>merging</a:t>
            </a:r>
            <a:r>
              <a:rPr lang="fr-FR" b="0" dirty="0" smtClean="0"/>
              <a:t> license.dat in </a:t>
            </a:r>
            <a:r>
              <a:rPr lang="fr-FR" b="0" dirty="0" err="1" smtClean="0"/>
              <a:t>order</a:t>
            </a:r>
            <a:r>
              <a:rPr lang="fr-FR" b="0" dirty="0" smtClean="0"/>
              <a:t> to </a:t>
            </a:r>
            <a:r>
              <a:rPr lang="fr-FR" b="0" dirty="0" err="1" smtClean="0"/>
              <a:t>build</a:t>
            </a:r>
            <a:r>
              <a:rPr lang="fr-FR" b="0" dirty="0" smtClean="0"/>
              <a:t> one unique license.dat </a:t>
            </a:r>
            <a:r>
              <a:rPr lang="fr-FR" b="0" dirty="0" err="1" smtClean="0"/>
              <a:t>used</a:t>
            </a:r>
            <a:r>
              <a:rPr lang="fr-FR" b="0" dirty="0" smtClean="0"/>
              <a:t> by the server</a:t>
            </a:r>
          </a:p>
          <a:p>
            <a:endParaRPr lang="en-US" b="0" dirty="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38&quot;/&gt;&lt;property id=&quot;20307&quot; value=&quot;291&quot;/&gt;&lt;/object&gt;&lt;object type=&quot;3&quot; unique_id=&quot;19340&quot;&gt;&lt;property id=&quot;20148&quot; value=&quot;5&quot;/&gt;&lt;property id=&quot;20300&quot; value=&quot;Slide 3 - &amp;quot;MCU Portfolio: Solutions-Focused and Core Agnostic&amp;quot;&quot;/&gt;&lt;property id=&quot;20307&quot; value=&quot;293&quot;/&gt;&lt;/object&gt;&lt;object type=&quot;3&quot; unique_id=&quot;19342&quot;&gt;&lt;property id=&quot;20148&quot; value=&quot;5&quot;/&gt;&lt;property id=&quot;20300&quot; value=&quot;Slide 5 - &amp;quot;Expanding Freescale’s Extensive 32-bit Solutions Portfolio&amp;quot;&quot;/&gt;&lt;property id=&quot;20307&quot; value=&quot;295&quot;/&gt;&lt;/object&gt;&lt;object type=&quot;3&quot; unique_id=&quot;19343&quot;&gt;&lt;property id=&quot;20148&quot; value=&quot;5&quot;/&gt;&lt;property id=&quot;20300&quot; value=&quot;Slide 6 - &amp;quot;ColdFire+ … Taking ColdFire MCUs into the Future&amp;quot;&quot;/&gt;&lt;property id=&quot;20307&quot; value=&quot;296&quot;/&gt;&lt;/object&gt;&lt;object type=&quot;3&quot; unique_id=&quot;19357&quot;&gt;&lt;property id=&quot;20148&quot; value=&quot;5&quot;/&gt;&lt;property id=&quot;20300&quot; value=&quot;Slide 20 - &amp;quot;New Kinetis MCUs&amp;#x0D;&amp;#x0A;Scalable Mixed-Signal Consumer and Industrial Microcontroller Families&amp;quot;&quot;/&gt;&lt;property id=&quot;20307&quot; value=&quot;310&quot;/&gt;&lt;/object&gt;&lt;object type=&quot;3&quot; unique_id=&quot;19358&quot;&gt;&lt;property id=&quot;20148&quot; value=&quot;5&quot;/&gt;&lt;property id=&quot;20300&quot; value=&quot;Slide 21 - &amp;quot;ARM Cortex-M4 Processor Microarchitecure&amp;quot;&quot;/&gt;&lt;property id=&quot;20307&quot; value=&quot;311&quot;/&gt;&lt;/object&gt;&lt;object type=&quot;3&quot; unique_id=&quot;19367&quot;&gt;&lt;property id=&quot;20148&quot; value=&quot;5&quot;/&gt;&lt;property id=&quot;20300&quot; value=&quot;Slide 28 - &amp;quot;Freescale’s Microcontroller Enablement Bundle&amp;quot;&quot;/&gt;&lt;property id=&quot;20307&quot; value=&quot;320&quot;/&gt;&lt;/object&gt;&lt;object type=&quot;3&quot; unique_id=&quot;19820&quot;&gt;&lt;property id=&quot;20148&quot; value=&quot;5&quot;/&gt;&lt;property id=&quot;20300&quot; value=&quot;Slide 10 - &amp;quot;Freescale Thin Film Storage (TFS) Technology&amp;quot;&quot;/&gt;&lt;property id=&quot;20307&quot; value=&quot;331&quot;/&gt;&lt;/object&gt;&lt;object type=&quot;3&quot; unique_id=&quot;19948&quot;&gt;&lt;property id=&quot;20148&quot; value=&quot;5&quot;/&gt;&lt;property id=&quot;20300&quot; value=&quot;Slide 11 - &amp;quot;TFS Competitive Comparison&amp;quot;&quot;/&gt;&lt;property id=&quot;20307&quot; value=&quot;332&quot;/&gt;&lt;/object&gt;&lt;object type=&quot;3&quot; unique_id=&quot;20078&quot;&gt;&lt;property id=&quot;20148&quot; value=&quot;5&quot;/&gt;&lt;property id=&quot;20300&quot; value=&quot;Slide 12 - &amp;quot;What is FlexMemory?&amp;quot;&quot;/&gt;&lt;property id=&quot;20307&quot; value=&quot;333&quot;/&gt;&lt;/object&gt;&lt;object type=&quot;3&quot; unique_id=&quot;20207&quot;&gt;&lt;property id=&quot;20148&quot; value=&quot;5&quot;/&gt;&lt;property id=&quot;20300&quot; value=&quot;Slide 13 - &amp;quot;Freescale FlexMemory vs. Traditional EEPROM&amp;quot;&quot;/&gt;&lt;property id=&quot;20307&quot; value=&quot;334&quot;/&gt;&lt;/object&gt;&lt;object type=&quot;3&quot; unique_id=&quot;21318&quot;&gt;&lt;property id=&quot;20148&quot; value=&quot;5&quot;/&gt;&lt;property id=&quot;20300&quot; value=&quot;Slide 40 - &amp;quot;Kinetis Product Families&amp;quot;&quot;/&gt;&lt;property id=&quot;20307&quot; value=&quot;338&quot;/&gt;&lt;/object&gt;&lt;object type=&quot;3&quot; unique_id=&quot;21706&quot;&gt;&lt;property id=&quot;20148&quot; value=&quot;5&quot;/&gt;&lt;property id=&quot;20300&quot; value=&quot;Slide 41 - &amp;quot;200+ Products, 7 New ARM MCU Families&amp;quot;&quot;/&gt;&lt;property id=&quot;20307&quot; value=&quot;340&quot;/&gt;&lt;/object&gt;&lt;object type=&quot;3&quot; unique_id=&quot;21834&quot;&gt;&lt;property id=&quot;20148&quot; value=&quot;5&quot;/&gt;&lt;property id=&quot;20300&quot; value=&quot;Slide 23 - &amp;quot;An Unmatched Range of ARM Cortex-M4 Microcontrollers&amp;quot;&quot;/&gt;&lt;property id=&quot;20307&quot; value=&quot;341&quot;/&gt;&lt;/object&gt;&lt;object type=&quot;3&quot; unique_id=&quot;22182&quot;&gt;&lt;property id=&quot;20148&quot; value=&quot;5&quot;/&gt;&lt;property id=&quot;20300&quot; value=&quot;Slide 24 - &amp;quot;Kinetis SE/SU/SL/SC Family Overview&amp;quot;&quot;/&gt;&lt;property id=&quot;20307&quot; value=&quot;342&quot;/&gt;&lt;/object&gt;&lt;object type=&quot;3&quot; unique_id=&quot;22484&quot;&gt;&lt;property id=&quot;20148&quot; value=&quot;5&quot;/&gt;&lt;property id=&quot;20300&quot; value=&quot;Slide 25 - &amp;quot;Kinetis SE/SU/SL/SC Family Overview&amp;quot;&quot;/&gt;&lt;property id=&quot;20307&quot; value=&quot;343&quot;/&gt;&lt;/object&gt;&lt;object type=&quot;3&quot; unique_id=&quot;22701&quot;&gt;&lt;property id=&quot;20148&quot; value=&quot;5&quot;/&gt;&lt;property id=&quot;20300&quot; value=&quot;Slide 29 - &amp;quot;The Freescale Tower System&amp;quot;&quot;/&gt;&lt;property id=&quot;20307&quot; value=&quot;345&quot;/&gt;&lt;/object&gt;&lt;object type=&quot;3&quot; unique_id=&quot;22831&quot;&gt;&lt;property id=&quot;20148&quot; value=&quot;5&quot;/&gt;&lt;property id=&quot;20300&quot; value=&quot;Slide 30 - &amp;quot;Freescale MQX RTOS Solution&amp;quot;&quot;/&gt;&lt;property id=&quot;20307&quot; value=&quot;346&quot;/&gt;&lt;/object&gt;&lt;object type=&quot;3&quot; unique_id=&quot;23134&quot;&gt;&lt;property id=&quot;20148&quot; value=&quot;5&quot;/&gt;&lt;property id=&quot;20300&quot; value=&quot;Slide 31 - &amp;quot;CodeWarrior Development Studio for Microcontrollers v10.1&amp;quot;&quot;/&gt;&lt;property id=&quot;20307&quot; value=&quot;347&quot;/&gt;&lt;/object&gt;&lt;object type=&quot;3&quot; unique_id=&quot;23349&quot;&gt;&lt;property id=&quot;20148&quot; value=&quot;5&quot;/&gt;&lt;property id=&quot;20300&quot; value=&quot;Slide 32 - &amp;quot;IAR Embedded Workbench&amp;quot;&quot;/&gt;&lt;property id=&quot;20307&quot; value=&quot;348&quot;/&gt;&lt;/object&gt;&lt;object type=&quot;3&quot; unique_id=&quot;23479&quot;&gt;&lt;property id=&quot;20148&quot; value=&quot;5&quot;/&gt;&lt;property id=&quot;20300&quot; value=&quot;Slide 33 - &amp;quot;Choose Your Partner: The Freescale Microcontroller Ecosystem&amp;quot;&quot;/&gt;&lt;property id=&quot;20307&quot; value=&quot;349&quot;/&gt;&lt;/object&gt;&lt;object type=&quot;3&quot; unique_id=&quot;24591&quot;&gt;&lt;property id=&quot;20148&quot; value=&quot;5&quot;/&gt;&lt;property id=&quot;20300&quot; value=&quot;Slide 9&quot;/&gt;&lt;property id=&quot;20307&quot; value=&quot;353&quot;/&gt;&lt;/object&gt;&lt;object type=&quot;3&quot; unique_id=&quot;24592&quot;&gt;&lt;property id=&quot;20148&quot; value=&quot;5&quot;/&gt;&lt;property id=&quot;20300&quot; value=&quot;Slide 14&quot;/&gt;&lt;property id=&quot;20307&quot; value=&quot;354&quot;/&gt;&lt;/object&gt;&lt;object type=&quot;3&quot; unique_id=&quot;24593&quot;&gt;&lt;property id=&quot;20148&quot; value=&quot;5&quot;/&gt;&lt;property id=&quot;20300&quot; value=&quot;Slide 19&quot;/&gt;&lt;property id=&quot;20307&quot; value=&quot;355&quot;/&gt;&lt;/object&gt;&lt;object type=&quot;3&quot; unique_id=&quot;24594&quot;&gt;&lt;property id=&quot;20148&quot; value=&quot;5&quot;/&gt;&lt;property id=&quot;20300&quot; value=&quot;Slide 27&quot;/&gt;&lt;property id=&quot;20307&quot; value=&quot;356&quot;/&gt;&lt;/object&gt;&lt;object type=&quot;3&quot; unique_id=&quot;24595&quot;&gt;&lt;property id=&quot;20148&quot; value=&quot;5&quot;/&gt;&lt;property id=&quot;20300&quot; value=&quot;Slide 34&quot;/&gt;&lt;property id=&quot;20307&quot; value=&quot;357&quot;/&gt;&lt;/object&gt;&lt;object type=&quot;3&quot; unique_id=&quot;25889&quot;&gt;&lt;property id=&quot;20148&quot; value=&quot;5&quot;/&gt;&lt;property id=&quot;20300&quot; value=&quot;Slide 2&quot;/&gt;&lt;property id=&quot;20307&quot; value=&quot;361&quot;/&gt;&lt;/object&gt;&lt;object type=&quot;3&quot; unique_id=&quot;25890&quot;&gt;&lt;property id=&quot;20148&quot; value=&quot;5&quot;/&gt;&lt;property id=&quot;20300&quot; value=&quot;Slide 4 - &amp;quot;The Future of the Freescale Industrial and Multi-Market MCUs&amp;quot;&quot;/&gt;&lt;property id=&quot;20307&quot; value=&quot;362&quot;/&gt;&lt;/object&gt;&lt;object type=&quot;3&quot; unique_id=&quot;25891&quot;&gt;&lt;property id=&quot;20148&quot; value=&quot;5&quot;/&gt;&lt;property id=&quot;20300&quot; value=&quot;Slide 7 - &amp;quot;Freescale’s Industrial and Multi-Market 32-bit MCU Portfolio&amp;quot;&quot;/&gt;&lt;property id=&quot;20307&quot; value=&quot;363&quot;/&gt;&lt;/object&gt;&lt;object type=&quot;3&quot; unique_id=&quot;25892&quot;&gt;&lt;property id=&quot;20148&quot; value=&quot;5&quot;/&gt;&lt;property id=&quot;20300&quot; value=&quot;Slide 35 - &amp;quot;Milestones for New ColdFire+ and Kinetis MCU Families &amp;quot;&quot;/&gt;&lt;property id=&quot;20307&quot; value=&quot;365&quot;/&gt;&lt;/object&gt;&lt;object type=&quot;3&quot; unique_id=&quot;25894&quot;&gt;&lt;property id=&quot;20148&quot; value=&quot;5&quot;/&gt;&lt;property id=&quot;20300&quot; value=&quot;Slide 37&quot;/&gt;&lt;property id=&quot;20307&quot; value=&quot;360&quot;/&gt;&lt;/object&gt;&lt;object type=&quot;3&quot; unique_id=&quot;25895&quot;&gt;&lt;property id=&quot;20148&quot; value=&quot;5&quot;/&gt;&lt;property id=&quot;20300&quot; value=&quot;Slide 39&quot;/&gt;&lt;property id=&quot;20307&quot; value=&quot;358&quot;/&gt;&lt;/object&gt;&lt;object type=&quot;3&quot; unique_id=&quot;26338&quot;&gt;&lt;property id=&quot;20148&quot; value=&quot;5&quot;/&gt;&lt;property id=&quot;20300&quot; value=&quot;Slide 36 - &amp;quot;Industrial and Multi-Market 32-bit MCU Roadmap&amp;quot;&quot;/&gt;&lt;property id=&quot;20307&quot; value=&quot;366&quot;/&gt;&lt;/object&gt;&lt;object type=&quot;3&quot; unique_id=&quot;30897&quot;&gt;&lt;property id=&quot;20148&quot; value=&quot;5&quot;/&gt;&lt;property id=&quot;20300&quot; value=&quot;Slide 8 - &amp;quot;Freescale’s Unparalleled Range of 32-bit Solutions&amp;quot;&quot;/&gt;&lt;property id=&quot;20307&quot; value=&quot;367&quot;/&gt;&lt;/object&gt;&lt;object type=&quot;3&quot; unique_id=&quot;30898&quot;&gt;&lt;property id=&quot;20148&quot; value=&quot;5&quot;/&gt;&lt;property id=&quot;20300&quot; value=&quot;Slide 22 - &amp;quot;Kinetis Product Family Features&amp;quot;&quot;/&gt;&lt;property id=&quot;20307&quot; value=&quot;368&quot;/&gt;&lt;/object&gt;&lt;object type=&quot;3&quot; unique_id=&quot;31740&quot;&gt;&lt;property id=&quot;20148&quot; value=&quot;5&quot;/&gt;&lt;property id=&quot;20300&quot; value=&quot;Slide 15 - &amp;quot;New V1 ColdFire+ MCUs &amp;#x0D;&amp;#x0A;For Secure Ultra-Low-Power Consumer and Industrial Applications&amp;quot;&quot;/&gt;&lt;property id=&quot;20307&quot; value=&quot;372&quot;/&gt;&lt;/object&gt;&lt;object type=&quot;3&quot; unique_id=&quot;31741&quot;&gt;&lt;property id=&quot;20148&quot; value=&quot;5&quot;/&gt;&lt;property id=&quot;20300&quot; value=&quot;Slide 16 - &amp;quot;Six New V1 ColdFire+ MCU Families&amp;quot;&quot;/&gt;&lt;property id=&quot;20307&quot; value=&quot;369&quot;/&gt;&lt;/object&gt;&lt;object type=&quot;3&quot; unique_id=&quot;31742&quot;&gt;&lt;property id=&quot;20148&quot; value=&quot;5&quot;/&gt;&lt;property id=&quot;20300&quot; value=&quot;Slide 17 - &amp;quot;V1 ColdFire+ Qx and Jx Family Overview &amp;quot;&quot;/&gt;&lt;property id=&quot;20307&quot; value=&quot;370&quot;/&gt;&lt;/object&gt;&lt;object type=&quot;3&quot; unique_id=&quot;31743&quot;&gt;&lt;property id=&quot;20148&quot; value=&quot;5&quot;/&gt;&lt;property id=&quot;20300&quot; value=&quot;Slide 18 - &amp;quot;V1 ColdFire+ Qx and Jx Family Overview&amp;quot;&quot;/&gt;&lt;property id=&quot;20307&quot; value=&quot;371&quot;/&gt;&lt;/object&gt;&lt;object type=&quot;3&quot; unique_id=&quot;31744&quot;&gt;&lt;property id=&quot;20148&quot; value=&quot;5&quot;/&gt;&lt;property id=&quot;20300&quot; value=&quot;Slide 26 - &amp;quot;Kinetis PE/PL Family Overview&amp;quot;&quot;/&gt;&lt;property id=&quot;20307&quot; value=&quot;373&quot;/&gt;&lt;/object&gt;&lt;/object&gt;&lt;/object&gt;&lt;/database&gt;"/>
  <p:tag name="SECTOMILLISECCONVERTED" val="1"/>
</p:tagLst>
</file>

<file path=ppt/theme/theme1.xml><?xml version="1.0" encoding="utf-8"?>
<a:theme xmlns:a="http://schemas.openxmlformats.org/drawingml/2006/main" name="Master_PPT_Confidential">
  <a:themeElements>
    <a:clrScheme name="Master_PPT_Confidential 1">
      <a:dk1>
        <a:srgbClr val="000000"/>
      </a:dk1>
      <a:lt1>
        <a:srgbClr val="FFFFFF"/>
      </a:lt1>
      <a:dk2>
        <a:srgbClr val="000000"/>
      </a:dk2>
      <a:lt2>
        <a:srgbClr val="DAD1C6"/>
      </a:lt2>
      <a:accent1>
        <a:srgbClr val="00608B"/>
      </a:accent1>
      <a:accent2>
        <a:srgbClr val="73BFD7"/>
      </a:accent2>
      <a:accent3>
        <a:srgbClr val="FFFFFF"/>
      </a:accent3>
      <a:accent4>
        <a:srgbClr val="000000"/>
      </a:accent4>
      <a:accent5>
        <a:srgbClr val="AAB6C4"/>
      </a:accent5>
      <a:accent6>
        <a:srgbClr val="68ADC3"/>
      </a:accent6>
      <a:hlink>
        <a:srgbClr val="998875"/>
      </a:hlink>
      <a:folHlink>
        <a:srgbClr val="C3CC51"/>
      </a:folHlink>
    </a:clrScheme>
    <a:fontScheme name="Master_PPT_Confident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Master_PPT_Confidential 1">
        <a:dk1>
          <a:srgbClr val="000000"/>
        </a:dk1>
        <a:lt1>
          <a:srgbClr val="FFFFFF"/>
        </a:lt1>
        <a:dk2>
          <a:srgbClr val="000000"/>
        </a:dk2>
        <a:lt2>
          <a:srgbClr val="DAD1C6"/>
        </a:lt2>
        <a:accent1>
          <a:srgbClr val="00608B"/>
        </a:accent1>
        <a:accent2>
          <a:srgbClr val="73BFD7"/>
        </a:accent2>
        <a:accent3>
          <a:srgbClr val="FFFFFF"/>
        </a:accent3>
        <a:accent4>
          <a:srgbClr val="000000"/>
        </a:accent4>
        <a:accent5>
          <a:srgbClr val="AAB6C4"/>
        </a:accent5>
        <a:accent6>
          <a:srgbClr val="68ADC3"/>
        </a:accent6>
        <a:hlink>
          <a:srgbClr val="998875"/>
        </a:hlink>
        <a:folHlink>
          <a:srgbClr val="C3CC5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Master_PPT_Confidential">
  <a:themeElements>
    <a:clrScheme name="7_Master_PPT_Confidential 1">
      <a:dk1>
        <a:srgbClr val="000000"/>
      </a:dk1>
      <a:lt1>
        <a:srgbClr val="FFFFFF"/>
      </a:lt1>
      <a:dk2>
        <a:srgbClr val="000000"/>
      </a:dk2>
      <a:lt2>
        <a:srgbClr val="DAD1C6"/>
      </a:lt2>
      <a:accent1>
        <a:srgbClr val="00608B"/>
      </a:accent1>
      <a:accent2>
        <a:srgbClr val="73BFD7"/>
      </a:accent2>
      <a:accent3>
        <a:srgbClr val="FFFFFF"/>
      </a:accent3>
      <a:accent4>
        <a:srgbClr val="000000"/>
      </a:accent4>
      <a:accent5>
        <a:srgbClr val="AAB6C4"/>
      </a:accent5>
      <a:accent6>
        <a:srgbClr val="68ADC3"/>
      </a:accent6>
      <a:hlink>
        <a:srgbClr val="998875"/>
      </a:hlink>
      <a:folHlink>
        <a:srgbClr val="C3CC51"/>
      </a:folHlink>
    </a:clrScheme>
    <a:fontScheme name="7_Master_PPT_Confidentia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Master_PPT_Confidential 1">
        <a:dk1>
          <a:srgbClr val="000000"/>
        </a:dk1>
        <a:lt1>
          <a:srgbClr val="FFFFFF"/>
        </a:lt1>
        <a:dk2>
          <a:srgbClr val="000000"/>
        </a:dk2>
        <a:lt2>
          <a:srgbClr val="DAD1C6"/>
        </a:lt2>
        <a:accent1>
          <a:srgbClr val="00608B"/>
        </a:accent1>
        <a:accent2>
          <a:srgbClr val="73BFD7"/>
        </a:accent2>
        <a:accent3>
          <a:srgbClr val="FFFFFF"/>
        </a:accent3>
        <a:accent4>
          <a:srgbClr val="000000"/>
        </a:accent4>
        <a:accent5>
          <a:srgbClr val="AAB6C4"/>
        </a:accent5>
        <a:accent6>
          <a:srgbClr val="68ADC3"/>
        </a:accent6>
        <a:hlink>
          <a:srgbClr val="998875"/>
        </a:hlink>
        <a:folHlink>
          <a:srgbClr val="C3CC51"/>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0_Master_PPT_Confidential">
  <a:themeElements>
    <a:clrScheme name="20_Master_PPT_Confidential 1">
      <a:dk1>
        <a:srgbClr val="000000"/>
      </a:dk1>
      <a:lt1>
        <a:srgbClr val="FFFFFF"/>
      </a:lt1>
      <a:dk2>
        <a:srgbClr val="000000"/>
      </a:dk2>
      <a:lt2>
        <a:srgbClr val="DAD1C6"/>
      </a:lt2>
      <a:accent1>
        <a:srgbClr val="00608B"/>
      </a:accent1>
      <a:accent2>
        <a:srgbClr val="73BFD7"/>
      </a:accent2>
      <a:accent3>
        <a:srgbClr val="FFFFFF"/>
      </a:accent3>
      <a:accent4>
        <a:srgbClr val="000000"/>
      </a:accent4>
      <a:accent5>
        <a:srgbClr val="AAB6C4"/>
      </a:accent5>
      <a:accent6>
        <a:srgbClr val="68ADC3"/>
      </a:accent6>
      <a:hlink>
        <a:srgbClr val="998875"/>
      </a:hlink>
      <a:folHlink>
        <a:srgbClr val="C3CC51"/>
      </a:folHlink>
    </a:clrScheme>
    <a:fontScheme name="20_Master_PPT_Confidentia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0_Master_PPT_Confidential 1">
        <a:dk1>
          <a:srgbClr val="000000"/>
        </a:dk1>
        <a:lt1>
          <a:srgbClr val="FFFFFF"/>
        </a:lt1>
        <a:dk2>
          <a:srgbClr val="000000"/>
        </a:dk2>
        <a:lt2>
          <a:srgbClr val="DAD1C6"/>
        </a:lt2>
        <a:accent1>
          <a:srgbClr val="00608B"/>
        </a:accent1>
        <a:accent2>
          <a:srgbClr val="73BFD7"/>
        </a:accent2>
        <a:accent3>
          <a:srgbClr val="FFFFFF"/>
        </a:accent3>
        <a:accent4>
          <a:srgbClr val="000000"/>
        </a:accent4>
        <a:accent5>
          <a:srgbClr val="AAB6C4"/>
        </a:accent5>
        <a:accent6>
          <a:srgbClr val="68ADC3"/>
        </a:accent6>
        <a:hlink>
          <a:srgbClr val="998875"/>
        </a:hlink>
        <a:folHlink>
          <a:srgbClr val="C3CC51"/>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2_Master_PPT_Confidential">
  <a:themeElements>
    <a:clrScheme name="7_Master_PPT_Confidential 1">
      <a:dk1>
        <a:srgbClr val="000000"/>
      </a:dk1>
      <a:lt1>
        <a:srgbClr val="FFFFFF"/>
      </a:lt1>
      <a:dk2>
        <a:srgbClr val="000000"/>
      </a:dk2>
      <a:lt2>
        <a:srgbClr val="DAD1C6"/>
      </a:lt2>
      <a:accent1>
        <a:srgbClr val="00608B"/>
      </a:accent1>
      <a:accent2>
        <a:srgbClr val="73BFD7"/>
      </a:accent2>
      <a:accent3>
        <a:srgbClr val="FFFFFF"/>
      </a:accent3>
      <a:accent4>
        <a:srgbClr val="000000"/>
      </a:accent4>
      <a:accent5>
        <a:srgbClr val="AAB6C4"/>
      </a:accent5>
      <a:accent6>
        <a:srgbClr val="68ADC3"/>
      </a:accent6>
      <a:hlink>
        <a:srgbClr val="998875"/>
      </a:hlink>
      <a:folHlink>
        <a:srgbClr val="C3CC51"/>
      </a:folHlink>
    </a:clrScheme>
    <a:fontScheme name="7_Master_PPT_Confidentia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Master_PPT_Confidential 1">
        <a:dk1>
          <a:srgbClr val="000000"/>
        </a:dk1>
        <a:lt1>
          <a:srgbClr val="FFFFFF"/>
        </a:lt1>
        <a:dk2>
          <a:srgbClr val="000000"/>
        </a:dk2>
        <a:lt2>
          <a:srgbClr val="DAD1C6"/>
        </a:lt2>
        <a:accent1>
          <a:srgbClr val="00608B"/>
        </a:accent1>
        <a:accent2>
          <a:srgbClr val="73BFD7"/>
        </a:accent2>
        <a:accent3>
          <a:srgbClr val="FFFFFF"/>
        </a:accent3>
        <a:accent4>
          <a:srgbClr val="000000"/>
        </a:accent4>
        <a:accent5>
          <a:srgbClr val="AAB6C4"/>
        </a:accent5>
        <a:accent6>
          <a:srgbClr val="68ADC3"/>
        </a:accent6>
        <a:hlink>
          <a:srgbClr val="998875"/>
        </a:hlink>
        <a:folHlink>
          <a:srgbClr val="C3CC51"/>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3_Master_PPT_Confidential">
  <a:themeElements>
    <a:clrScheme name="7_Master_PPT_Confidential 1">
      <a:dk1>
        <a:srgbClr val="000000"/>
      </a:dk1>
      <a:lt1>
        <a:srgbClr val="FFFFFF"/>
      </a:lt1>
      <a:dk2>
        <a:srgbClr val="000000"/>
      </a:dk2>
      <a:lt2>
        <a:srgbClr val="DAD1C6"/>
      </a:lt2>
      <a:accent1>
        <a:srgbClr val="00608B"/>
      </a:accent1>
      <a:accent2>
        <a:srgbClr val="73BFD7"/>
      </a:accent2>
      <a:accent3>
        <a:srgbClr val="FFFFFF"/>
      </a:accent3>
      <a:accent4>
        <a:srgbClr val="000000"/>
      </a:accent4>
      <a:accent5>
        <a:srgbClr val="AAB6C4"/>
      </a:accent5>
      <a:accent6>
        <a:srgbClr val="68ADC3"/>
      </a:accent6>
      <a:hlink>
        <a:srgbClr val="998875"/>
      </a:hlink>
      <a:folHlink>
        <a:srgbClr val="C3CC51"/>
      </a:folHlink>
    </a:clrScheme>
    <a:fontScheme name="7_Master_PPT_Confidentia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Master_PPT_Confidential 1">
        <a:dk1>
          <a:srgbClr val="000000"/>
        </a:dk1>
        <a:lt1>
          <a:srgbClr val="FFFFFF"/>
        </a:lt1>
        <a:dk2>
          <a:srgbClr val="000000"/>
        </a:dk2>
        <a:lt2>
          <a:srgbClr val="DAD1C6"/>
        </a:lt2>
        <a:accent1>
          <a:srgbClr val="00608B"/>
        </a:accent1>
        <a:accent2>
          <a:srgbClr val="73BFD7"/>
        </a:accent2>
        <a:accent3>
          <a:srgbClr val="FFFFFF"/>
        </a:accent3>
        <a:accent4>
          <a:srgbClr val="000000"/>
        </a:accent4>
        <a:accent5>
          <a:srgbClr val="AAB6C4"/>
        </a:accent5>
        <a:accent6>
          <a:srgbClr val="68ADC3"/>
        </a:accent6>
        <a:hlink>
          <a:srgbClr val="998875"/>
        </a:hlink>
        <a:folHlink>
          <a:srgbClr val="C3CC51"/>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6628DAE041A14E9FB5BB33BF7A2A21" ma:contentTypeVersion="0" ma:contentTypeDescription="Create a new document." ma:contentTypeScope="" ma:versionID="83f0c94a3f96877ac57ef59fd4c7d28b">
  <xsd:schema xmlns:xsd="http://www.w3.org/2001/XMLSchema" xmlns:xs="http://www.w3.org/2001/XMLSchema" xmlns:p="http://schemas.microsoft.com/office/2006/metadata/properties" targetNamespace="http://schemas.microsoft.com/office/2006/metadata/properties" ma:root="true" ma:fieldsID="c014c3c2c81bcfe36cf4eb9c48c00f1b">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7CEBEB6-5415-4588-BEA5-1D5DB539191B}"/>
</file>

<file path=customXml/itemProps2.xml><?xml version="1.0" encoding="utf-8"?>
<ds:datastoreItem xmlns:ds="http://schemas.openxmlformats.org/officeDocument/2006/customXml" ds:itemID="{8EC31463-78D6-4D72-9B0E-67F06125F2E1}"/>
</file>

<file path=customXml/itemProps3.xml><?xml version="1.0" encoding="utf-8"?>
<ds:datastoreItem xmlns:ds="http://schemas.openxmlformats.org/officeDocument/2006/customXml" ds:itemID="{34A8406B-80F1-45B8-81BF-1C7166867BF5}"/>
</file>

<file path=docProps/app.xml><?xml version="1.0" encoding="utf-8"?>
<Properties xmlns="http://schemas.openxmlformats.org/officeDocument/2006/extended-properties" xmlns:vt="http://schemas.openxmlformats.org/officeDocument/2006/docPropsVTypes">
  <Template/>
  <TotalTime>22575</TotalTime>
  <Pages>0</Pages>
  <Words>283</Words>
  <Characters>0</Characters>
  <Application>Microsoft Office PowerPoint</Application>
  <DocSecurity>0</DocSecurity>
  <PresentationFormat>On-screen Show (4:3)</PresentationFormat>
  <Lines>0</Lines>
  <Paragraphs>63</Paragraphs>
  <Slides>7</Slides>
  <Notes>1</Notes>
  <HiddenSlides>0</HiddenSlides>
  <MMClips>0</MMClips>
  <ScaleCrop>false</ScaleCrop>
  <HeadingPairs>
    <vt:vector size="4" baseType="variant">
      <vt:variant>
        <vt:lpstr>Theme</vt:lpstr>
      </vt:variant>
      <vt:variant>
        <vt:i4>7</vt:i4>
      </vt:variant>
      <vt:variant>
        <vt:lpstr>Slide Titles</vt:lpstr>
      </vt:variant>
      <vt:variant>
        <vt:i4>7</vt:i4>
      </vt:variant>
    </vt:vector>
  </HeadingPairs>
  <TitlesOfParts>
    <vt:vector size="14" baseType="lpstr">
      <vt:lpstr>Master_PPT_Confidential</vt:lpstr>
      <vt:lpstr>1_Custom Design</vt:lpstr>
      <vt:lpstr>7_Master_PPT_Confidential</vt:lpstr>
      <vt:lpstr>20_Master_PPT_Confidential</vt:lpstr>
      <vt:lpstr>12_Master_PPT_Confidential</vt:lpstr>
      <vt:lpstr>2_Custom Design</vt:lpstr>
      <vt:lpstr>13_Master_PPT_Confidential</vt:lpstr>
      <vt:lpstr> Addendum  How to combine licenses of several CW tools on server side </vt:lpstr>
      <vt:lpstr>Slide 2</vt:lpstr>
      <vt:lpstr>Slide 3</vt:lpstr>
      <vt:lpstr>Slide 4</vt:lpstr>
      <vt:lpstr>Slide 5</vt:lpstr>
      <vt:lpstr>Combined licenses of several CW tool </vt:lpstr>
      <vt:lpstr>Slide 7</vt:lpstr>
    </vt:vector>
  </TitlesOfParts>
  <Company>Free Scale</Company>
  <LinksUpToDate>false</LinksUpToDate>
  <CharactersWithSpaces>0</CharactersWithSpaces>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Freescale PowerPoint Template</dc:title>
  <dc:creator>rls02c</dc:creator>
  <cp:lastModifiedBy>User</cp:lastModifiedBy>
  <cp:revision>607</cp:revision>
  <dcterms:created xsi:type="dcterms:W3CDTF">2010-10-29T20:29:04Z</dcterms:created>
  <dcterms:modified xsi:type="dcterms:W3CDTF">2012-11-20T19:03:23Z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_AdHocReviewCycleID">
    <vt:i4>-902890973</vt:i4>
  </property>
  <property fmtid="{D5CDD505-2E9C-101B-9397-08002B2CF9AE}" pid="4" name="_EmailSubject">
    <vt:lpwstr>FlexLM floating license installation for CodeWarrior</vt:lpwstr>
  </property>
  <property fmtid="{D5CDD505-2E9C-101B-9397-08002B2CF9AE}" pid="5" name="_AuthorEmail">
    <vt:lpwstr>R64865@freescale.com</vt:lpwstr>
  </property>
  <property fmtid="{D5CDD505-2E9C-101B-9397-08002B2CF9AE}" pid="6" name="_AuthorEmailDisplayName">
    <vt:lpwstr>Leynaert Vincent-R64865</vt:lpwstr>
  </property>
  <property fmtid="{D5CDD505-2E9C-101B-9397-08002B2CF9AE}" pid="7" name="_PreviousAdHocReviewCycleID">
    <vt:i4>1728071078</vt:i4>
  </property>
  <property fmtid="{D5CDD505-2E9C-101B-9397-08002B2CF9AE}" pid="8" name="ContentTypeId">
    <vt:lpwstr>0x0101004F6628DAE041A14E9FB5BB33BF7A2A21</vt:lpwstr>
  </property>
  <property fmtid="{D5CDD505-2E9C-101B-9397-08002B2CF9AE}" pid="9" name="IsMyDocuments">
    <vt:bool>true</vt:bool>
  </property>
</Properties>
</file>